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6.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7.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8.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9.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10.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11.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1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1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1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1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16.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17.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1" r:id="rId4"/>
    <p:sldMasterId id="2147483669" r:id="rId5"/>
    <p:sldMasterId id="2147483673" r:id="rId6"/>
    <p:sldMasterId id="2147483677" r:id="rId7"/>
    <p:sldMasterId id="2147483741" r:id="rId8"/>
    <p:sldMasterId id="2147483665" r:id="rId9"/>
    <p:sldMasterId id="2147483681" r:id="rId10"/>
    <p:sldMasterId id="2147483685" r:id="rId11"/>
    <p:sldMasterId id="2147483689" r:id="rId12"/>
    <p:sldMasterId id="2147483693" r:id="rId13"/>
    <p:sldMasterId id="2147483697" r:id="rId14"/>
    <p:sldMasterId id="2147483701" r:id="rId15"/>
    <p:sldMasterId id="2147483705" r:id="rId16"/>
    <p:sldMasterId id="2147483746" r:id="rId17"/>
    <p:sldMasterId id="2147483709" r:id="rId18"/>
    <p:sldMasterId id="2147483713" r:id="rId19"/>
    <p:sldMasterId id="2147483717" r:id="rId20"/>
    <p:sldMasterId id="2147483721" r:id="rId21"/>
  </p:sldMasterIdLst>
  <p:notesMasterIdLst>
    <p:notesMasterId r:id="rId57"/>
  </p:notesMasterIdLst>
  <p:handoutMasterIdLst>
    <p:handoutMasterId r:id="rId58"/>
  </p:handoutMasterIdLst>
  <p:sldIdLst>
    <p:sldId id="262" r:id="rId22"/>
    <p:sldId id="264" r:id="rId23"/>
    <p:sldId id="265" r:id="rId24"/>
    <p:sldId id="298" r:id="rId25"/>
    <p:sldId id="267" r:id="rId26"/>
    <p:sldId id="268" r:id="rId27"/>
    <p:sldId id="269" r:id="rId28"/>
    <p:sldId id="270" r:id="rId29"/>
    <p:sldId id="271" r:id="rId30"/>
    <p:sldId id="272" r:id="rId31"/>
    <p:sldId id="273" r:id="rId32"/>
    <p:sldId id="274" r:id="rId33"/>
    <p:sldId id="275" r:id="rId34"/>
    <p:sldId id="276" r:id="rId35"/>
    <p:sldId id="277" r:id="rId36"/>
    <p:sldId id="278" r:id="rId37"/>
    <p:sldId id="279" r:id="rId38"/>
    <p:sldId id="282" r:id="rId39"/>
    <p:sldId id="280" r:id="rId40"/>
    <p:sldId id="281" r:id="rId41"/>
    <p:sldId id="283" r:id="rId42"/>
    <p:sldId id="284" r:id="rId43"/>
    <p:sldId id="285" r:id="rId44"/>
    <p:sldId id="286" r:id="rId45"/>
    <p:sldId id="287" r:id="rId46"/>
    <p:sldId id="288" r:id="rId47"/>
    <p:sldId id="289" r:id="rId48"/>
    <p:sldId id="290" r:id="rId49"/>
    <p:sldId id="291" r:id="rId50"/>
    <p:sldId id="292" r:id="rId51"/>
    <p:sldId id="293" r:id="rId52"/>
    <p:sldId id="294" r:id="rId53"/>
    <p:sldId id="295" r:id="rId54"/>
    <p:sldId id="296" r:id="rId55"/>
    <p:sldId id="261"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or" initials="M"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or" initials="A" lastIdx="5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44A033-383A-4C15-9B9E-83E986EC6562}" v="42" dt="2022-09-06T12:10:26.5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0848" autoAdjust="0"/>
  </p:normalViewPr>
  <p:slideViewPr>
    <p:cSldViewPr snapToGrid="0">
      <p:cViewPr varScale="1">
        <p:scale>
          <a:sx n="69" d="100"/>
          <a:sy n="69" d="100"/>
        </p:scale>
        <p:origin x="1458" y="78"/>
      </p:cViewPr>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65" d="100"/>
          <a:sy n="65" d="100"/>
        </p:scale>
        <p:origin x="2405"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5.xml"/><Relationship Id="rId39" Type="http://schemas.openxmlformats.org/officeDocument/2006/relationships/slide" Target="slides/slide18.xml"/><Relationship Id="rId21" Type="http://schemas.openxmlformats.org/officeDocument/2006/relationships/slideMaster" Target="slideMasters/slideMaster18.xml"/><Relationship Id="rId34" Type="http://schemas.openxmlformats.org/officeDocument/2006/relationships/slide" Target="slides/slide13.xml"/><Relationship Id="rId42" Type="http://schemas.openxmlformats.org/officeDocument/2006/relationships/slide" Target="slides/slide21.xml"/><Relationship Id="rId47" Type="http://schemas.openxmlformats.org/officeDocument/2006/relationships/slide" Target="slides/slide26.xml"/><Relationship Id="rId50" Type="http://schemas.openxmlformats.org/officeDocument/2006/relationships/slide" Target="slides/slide29.xml"/><Relationship Id="rId55" Type="http://schemas.openxmlformats.org/officeDocument/2006/relationships/slide" Target="slides/slide34.xml"/><Relationship Id="rId63"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Master" Target="slideMasters/slideMaster17.xml"/><Relationship Id="rId29" Type="http://schemas.openxmlformats.org/officeDocument/2006/relationships/slide" Target="slides/slide8.xml"/><Relationship Id="rId41" Type="http://schemas.openxmlformats.org/officeDocument/2006/relationships/slide" Target="slides/slide20.xml"/><Relationship Id="rId54" Type="http://schemas.openxmlformats.org/officeDocument/2006/relationships/slide" Target="slides/slide33.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3.xml"/><Relationship Id="rId32" Type="http://schemas.openxmlformats.org/officeDocument/2006/relationships/slide" Target="slides/slide11.xml"/><Relationship Id="rId37" Type="http://schemas.openxmlformats.org/officeDocument/2006/relationships/slide" Target="slides/slide16.xml"/><Relationship Id="rId40" Type="http://schemas.openxmlformats.org/officeDocument/2006/relationships/slide" Target="slides/slide19.xml"/><Relationship Id="rId45" Type="http://schemas.openxmlformats.org/officeDocument/2006/relationships/slide" Target="slides/slide24.xml"/><Relationship Id="rId53" Type="http://schemas.openxmlformats.org/officeDocument/2006/relationships/slide" Target="slides/slide32.xml"/><Relationship Id="rId58"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49" Type="http://schemas.openxmlformats.org/officeDocument/2006/relationships/slide" Target="slides/slide28.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10.xml"/><Relationship Id="rId44" Type="http://schemas.openxmlformats.org/officeDocument/2006/relationships/slide" Target="slides/slide23.xml"/><Relationship Id="rId52" Type="http://schemas.openxmlformats.org/officeDocument/2006/relationships/slide" Target="slides/slide31.xml"/><Relationship Id="rId60" Type="http://schemas.openxmlformats.org/officeDocument/2006/relationships/presProps" Target="presProps.xml"/><Relationship Id="rId65"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openxmlformats.org/officeDocument/2006/relationships/slide" Target="slides/slide22.xml"/><Relationship Id="rId48" Type="http://schemas.openxmlformats.org/officeDocument/2006/relationships/slide" Target="slides/slide27.xml"/><Relationship Id="rId56" Type="http://schemas.openxmlformats.org/officeDocument/2006/relationships/slide" Target="slides/slide35.xml"/><Relationship Id="rId64" Type="http://schemas.microsoft.com/office/2015/10/relationships/revisionInfo" Target="revisionInfo.xml"/><Relationship Id="rId8" Type="http://schemas.openxmlformats.org/officeDocument/2006/relationships/slideMaster" Target="slideMasters/slideMaster5.xml"/><Relationship Id="rId51" Type="http://schemas.openxmlformats.org/officeDocument/2006/relationships/slide" Target="slides/slide30.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46" Type="http://schemas.openxmlformats.org/officeDocument/2006/relationships/slide" Target="slides/slide25.xml"/><Relationship Id="rId5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F8381AF-414B-4BCE-81A4-0A6F75BC8A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EDCD517-567C-4648-9668-0EBA35311FA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12A7FB-C3E4-458E-9330-FFDA791D709E}" type="datetimeFigureOut">
              <a:rPr lang="en-US" smtClean="0"/>
              <a:t>9/6/2022</a:t>
            </a:fld>
            <a:endParaRPr lang="en-US"/>
          </a:p>
        </p:txBody>
      </p:sp>
      <p:sp>
        <p:nvSpPr>
          <p:cNvPr id="4" name="Footer Placeholder 3">
            <a:extLst>
              <a:ext uri="{FF2B5EF4-FFF2-40B4-BE49-F238E27FC236}">
                <a16:creationId xmlns:a16="http://schemas.microsoft.com/office/drawing/2014/main" id="{57DAF626-C698-4274-9FEF-5ECB8FF1044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428C017-EF8A-4E22-B17A-061898A4FD0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A915D19-1439-4187-8EFF-F3A149298D40}" type="slidenum">
              <a:rPr lang="en-US" smtClean="0"/>
              <a:t>‹Nr.›</a:t>
            </a:fld>
            <a:endParaRPr lang="en-US"/>
          </a:p>
        </p:txBody>
      </p:sp>
    </p:spTree>
    <p:extLst>
      <p:ext uri="{BB962C8B-B14F-4D97-AF65-F5344CB8AC3E}">
        <p14:creationId xmlns:p14="http://schemas.microsoft.com/office/powerpoint/2010/main" val="3556281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89D0DD-81A8-480E-886F-2C5E662EB20D}" type="datetimeFigureOut">
              <a:rPr lang="en-US" smtClean="0"/>
              <a:t>9/6/2022</a:t>
            </a:fld>
            <a:endParaRPr lang="en-US"/>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4018D2-26EA-4626-92F2-1F10E443FD0D}" type="slidenum">
              <a:rPr lang="en-US" smtClean="0"/>
              <a:t>‹Nr.›</a:t>
            </a:fld>
            <a:endParaRPr lang="en-US"/>
          </a:p>
        </p:txBody>
      </p:sp>
    </p:spTree>
    <p:extLst>
      <p:ext uri="{BB962C8B-B14F-4D97-AF65-F5344CB8AC3E}">
        <p14:creationId xmlns:p14="http://schemas.microsoft.com/office/powerpoint/2010/main" val="4281352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6D4018D2-26EA-4626-92F2-1F10E443FD0D}" type="slidenum">
              <a:rPr lang="en-US" smtClean="0"/>
              <a:t>1</a:t>
            </a:fld>
            <a:endParaRPr lang="en-US"/>
          </a:p>
        </p:txBody>
      </p:sp>
    </p:spTree>
    <p:extLst>
      <p:ext uri="{BB962C8B-B14F-4D97-AF65-F5344CB8AC3E}">
        <p14:creationId xmlns:p14="http://schemas.microsoft.com/office/powerpoint/2010/main" val="29379042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sz="800" dirty="0"/>
          </a:p>
          <a:p>
            <a:pPr marL="0" lvl="0" indent="0" algn="l" rtl="0">
              <a:spcBef>
                <a:spcPts val="0"/>
              </a:spcBef>
              <a:spcAft>
                <a:spcPts val="0"/>
              </a:spcAft>
              <a:buNone/>
            </a:pPr>
            <a:endParaRPr sz="800" dirty="0"/>
          </a:p>
        </p:txBody>
      </p:sp>
      <p:sp>
        <p:nvSpPr>
          <p:cNvPr id="245" name="Google Shape;24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t>11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noProof="0" dirty="0">
                <a:ea typeface="Calibri"/>
                <a:cs typeface="Calibri"/>
                <a:sym typeface="Calibri"/>
              </a:rPr>
              <a:t>Es ist von entscheidender Bedeutung, dass der Patient über die Anatomie und Physiologie der Harnwege gut informiert ist und den Nutzen der Behandlung gut versteht. Die Verwendung von Bildern und Illustrationen zur Veranschaulichung ist oft hilfreich. Eine Gebrauchsanweisung kann eine gute Möglichkeit für den Patienten sein, vor oder nach dem Besuch mehr über die Therapie zu erfahren. </a:t>
            </a:r>
          </a:p>
          <a:p>
            <a:pPr marL="0" lvl="0" indent="0" algn="l" rtl="0">
              <a:spcBef>
                <a:spcPts val="0"/>
              </a:spcBef>
              <a:spcAft>
                <a:spcPts val="0"/>
              </a:spcAft>
              <a:buNone/>
            </a:pPr>
            <a:r>
              <a:rPr lang="en-US" noProof="0" dirty="0">
                <a:ea typeface="Calibri"/>
                <a:cs typeface="Calibri"/>
                <a:sym typeface="Calibri"/>
              </a:rPr>
              <a:t>Komplikationen: Informieren Sie den Patient über den Unterschied zwischen einer asymptomatischen Bakteriurie (ABU) und einer symptomatischen Harnwegsinfektion mit ihren charakteristischen Symptomen wie Harndrang, Fieber, Schmerzen und Hämaturie. </a:t>
            </a:r>
            <a:r>
              <a:rPr lang="en-US" noProof="0" dirty="0" err="1">
                <a:ea typeface="Calibri"/>
                <a:cs typeface="Calibri"/>
                <a:sym typeface="Calibri"/>
              </a:rPr>
              <a:t>Viele</a:t>
            </a:r>
            <a:r>
              <a:rPr lang="en-US" noProof="0" dirty="0">
                <a:ea typeface="Calibri"/>
                <a:cs typeface="Calibri"/>
                <a:sym typeface="Calibri"/>
              </a:rPr>
              <a:t> IK-</a:t>
            </a:r>
            <a:r>
              <a:rPr lang="en-US" noProof="0" dirty="0" err="1">
                <a:ea typeface="Calibri"/>
                <a:cs typeface="Calibri"/>
                <a:sym typeface="Calibri"/>
              </a:rPr>
              <a:t>Anwender</a:t>
            </a:r>
            <a:r>
              <a:rPr lang="en-US" noProof="0" dirty="0">
                <a:ea typeface="Calibri"/>
                <a:cs typeface="Calibri"/>
                <a:sym typeface="Calibri"/>
              </a:rPr>
              <a:t> haben eine ABU, die aber normalerweise nicht behandelt werden muss.  </a:t>
            </a:r>
          </a:p>
          <a:p>
            <a:pPr marL="0" lvl="0" indent="0" algn="l" rtl="0">
              <a:spcBef>
                <a:spcPts val="0"/>
              </a:spcBef>
              <a:spcAft>
                <a:spcPts val="0"/>
              </a:spcAft>
              <a:buNone/>
            </a:pPr>
            <a:r>
              <a:rPr lang="en-US" noProof="0" dirty="0">
                <a:ea typeface="Calibri"/>
                <a:cs typeface="Calibri"/>
                <a:sym typeface="Calibri"/>
              </a:rPr>
              <a:t>Bitte besprechen Sie mit dem Patient sorgfältig, wie er mit den Kathetern und </a:t>
            </a:r>
            <a:r>
              <a:rPr lang="en-US" noProof="0" dirty="0" err="1">
                <a:ea typeface="Calibri"/>
                <a:cs typeface="Calibri"/>
                <a:sym typeface="Calibri"/>
              </a:rPr>
              <a:t>weiteren</a:t>
            </a:r>
            <a:r>
              <a:rPr lang="en-US" noProof="0" dirty="0">
                <a:ea typeface="Calibri"/>
                <a:cs typeface="Calibri"/>
                <a:sym typeface="Calibri"/>
              </a:rPr>
              <a:t> </a:t>
            </a:r>
            <a:r>
              <a:rPr lang="en-US" noProof="0" dirty="0" err="1">
                <a:ea typeface="Calibri"/>
                <a:cs typeface="Calibri"/>
                <a:sym typeface="Calibri"/>
              </a:rPr>
              <a:t>Hilfsmitteln</a:t>
            </a:r>
            <a:r>
              <a:rPr lang="en-US" noProof="0" dirty="0">
                <a:ea typeface="Calibri"/>
                <a:cs typeface="Calibri"/>
                <a:sym typeface="Calibri"/>
              </a:rPr>
              <a:t> </a:t>
            </a:r>
            <a:r>
              <a:rPr lang="en-US" noProof="0" dirty="0" err="1">
                <a:ea typeface="Calibri"/>
                <a:cs typeface="Calibri"/>
                <a:sym typeface="Calibri"/>
              </a:rPr>
              <a:t>umzugehen</a:t>
            </a:r>
            <a:r>
              <a:rPr lang="en-US" noProof="0" dirty="0">
                <a:ea typeface="Calibri"/>
                <a:cs typeface="Calibri"/>
                <a:sym typeface="Calibri"/>
              </a:rPr>
              <a:t> hat. Um eine gute Compliance über einen längeren Zeitraum zu gewährleisten, ist eine strukturierte und pädagogische Aufklärung und Nachbereitung der Therapie erforderlich. Planen Sie für den ersten Besuch eine Dauer von etwa 60 Minuten ein. </a:t>
            </a:r>
          </a:p>
          <a:p>
            <a:pPr marL="0" lvl="0" indent="0" algn="l" rtl="0">
              <a:spcBef>
                <a:spcPts val="0"/>
              </a:spcBef>
              <a:spcAft>
                <a:spcPts val="0"/>
              </a:spcAft>
              <a:buNone/>
            </a:pPr>
            <a:endParaRPr lang="en-US" noProof="0" dirty="0">
              <a:ea typeface="Calibri"/>
              <a:cs typeface="Calibri"/>
              <a:sym typeface="Calibri"/>
            </a:endParaRPr>
          </a:p>
          <a:p>
            <a:pPr marL="0" lvl="0" indent="0" algn="l" rtl="0">
              <a:spcBef>
                <a:spcPts val="0"/>
              </a:spcBef>
              <a:spcAft>
                <a:spcPts val="0"/>
              </a:spcAft>
              <a:buNone/>
            </a:pPr>
            <a:endParaRPr lang="en-US" noProof="0" dirty="0"/>
          </a:p>
        </p:txBody>
      </p:sp>
      <p:sp>
        <p:nvSpPr>
          <p:cNvPr id="278" name="Google Shape;278;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t>12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noProof="0" dirty="0">
                <a:solidFill>
                  <a:srgbClr val="000000"/>
                </a:solidFill>
              </a:rPr>
              <a:t>Wie die Studien zeigen, ist es sehr wichtig, die Patienten gut zu informieren, bevor sie mit der </a:t>
            </a:r>
            <a:r>
              <a:rPr lang="en-US" sz="1200" b="0" noProof="0" dirty="0" err="1">
                <a:solidFill>
                  <a:srgbClr val="000000"/>
                </a:solidFill>
              </a:rPr>
              <a:t>Anwendung</a:t>
            </a:r>
            <a:r>
              <a:rPr lang="en-US" sz="1200" b="0" noProof="0" dirty="0">
                <a:solidFill>
                  <a:srgbClr val="000000"/>
                </a:solidFill>
              </a:rPr>
              <a:t> des IK </a:t>
            </a:r>
            <a:r>
              <a:rPr lang="en-US" sz="1200" b="0" noProof="0" dirty="0" err="1">
                <a:solidFill>
                  <a:srgbClr val="000000"/>
                </a:solidFill>
              </a:rPr>
              <a:t>beginnen</a:t>
            </a:r>
            <a:r>
              <a:rPr lang="en-US" sz="1200" b="0" noProof="0" dirty="0">
                <a:solidFill>
                  <a:srgbClr val="000000"/>
                </a:solidFill>
              </a:rPr>
              <a:t>, und es ist auch wichtig, eine gute Nachsorge durchzuführen.</a:t>
            </a:r>
          </a:p>
          <a:p>
            <a:pPr marL="0" lvl="0" indent="0" algn="l" rtl="0">
              <a:spcBef>
                <a:spcPts val="0"/>
              </a:spcBef>
              <a:spcAft>
                <a:spcPts val="0"/>
              </a:spcAft>
              <a:buNone/>
            </a:pPr>
            <a:r>
              <a:rPr lang="en-US" sz="1200" b="0" noProof="0" dirty="0">
                <a:solidFill>
                  <a:srgbClr val="000000"/>
                </a:solidFill>
              </a:rPr>
              <a:t>Wellspect bietet ein breites Sortiment an Informationsmaterial, um den Patienten einen guten Start zu </a:t>
            </a:r>
            <a:r>
              <a:rPr lang="en-US" sz="1200" b="0" noProof="0" dirty="0" err="1">
                <a:solidFill>
                  <a:srgbClr val="000000"/>
                </a:solidFill>
              </a:rPr>
              <a:t>ermöglichen</a:t>
            </a:r>
            <a:r>
              <a:rPr lang="en-US" sz="1200" b="0" noProof="0" dirty="0">
                <a:solidFill>
                  <a:srgbClr val="000000"/>
                </a:solidFill>
              </a:rPr>
              <a:t>:</a:t>
            </a:r>
          </a:p>
          <a:p>
            <a:pPr marL="0" lvl="0" indent="0" algn="l" rtl="0">
              <a:spcBef>
                <a:spcPts val="0"/>
              </a:spcBef>
              <a:spcAft>
                <a:spcPts val="0"/>
              </a:spcAft>
              <a:buNone/>
            </a:pPr>
            <a:endParaRPr lang="en-US" sz="1200" b="0" noProof="0" dirty="0">
              <a:solidFill>
                <a:srgbClr val="000000"/>
              </a:solidFill>
            </a:endParaRPr>
          </a:p>
          <a:p>
            <a:pPr marL="0" lvl="0" indent="0" algn="l" rtl="0">
              <a:spcBef>
                <a:spcPts val="0"/>
              </a:spcBef>
              <a:spcAft>
                <a:spcPts val="0"/>
              </a:spcAft>
              <a:buNone/>
            </a:pPr>
            <a:r>
              <a:rPr lang="en-US" sz="1200" b="0" noProof="0" dirty="0" err="1">
                <a:solidFill>
                  <a:srgbClr val="000000"/>
                </a:solidFill>
              </a:rPr>
              <a:t>Gebrauchsanleitungen</a:t>
            </a:r>
            <a:r>
              <a:rPr lang="en-US" sz="1200" b="0" noProof="0" dirty="0">
                <a:solidFill>
                  <a:srgbClr val="000000"/>
                </a:solidFill>
              </a:rPr>
              <a:t> </a:t>
            </a:r>
            <a:r>
              <a:rPr lang="en-US" sz="1200" b="0" noProof="0" dirty="0" err="1">
                <a:solidFill>
                  <a:srgbClr val="000000"/>
                </a:solidFill>
              </a:rPr>
              <a:t>für</a:t>
            </a:r>
            <a:r>
              <a:rPr lang="en-US" sz="1200" b="0" noProof="0" dirty="0">
                <a:solidFill>
                  <a:srgbClr val="000000"/>
                </a:solidFill>
              </a:rPr>
              <a:t> </a:t>
            </a:r>
            <a:r>
              <a:rPr lang="en-US" sz="1200" b="0" noProof="0" dirty="0" err="1">
                <a:solidFill>
                  <a:srgbClr val="000000"/>
                </a:solidFill>
              </a:rPr>
              <a:t>Männer</a:t>
            </a:r>
            <a:r>
              <a:rPr lang="en-US" sz="1200" b="0" noProof="0" dirty="0">
                <a:solidFill>
                  <a:srgbClr val="000000"/>
                </a:solidFill>
              </a:rPr>
              <a:t> und Frauen, </a:t>
            </a:r>
            <a:r>
              <a:rPr lang="en-US" sz="1200" b="0" noProof="0" dirty="0" err="1">
                <a:solidFill>
                  <a:srgbClr val="000000"/>
                </a:solidFill>
              </a:rPr>
              <a:t>Patienten</a:t>
            </a:r>
            <a:r>
              <a:rPr lang="en-US" sz="1200" b="0" noProof="0" dirty="0">
                <a:solidFill>
                  <a:srgbClr val="000000"/>
                </a:solidFill>
              </a:rPr>
              <a:t> </a:t>
            </a:r>
            <a:r>
              <a:rPr lang="en-US" sz="1200" b="0" noProof="0" dirty="0" err="1">
                <a:solidFill>
                  <a:srgbClr val="000000"/>
                </a:solidFill>
              </a:rPr>
              <a:t>mit</a:t>
            </a:r>
            <a:r>
              <a:rPr lang="en-US" sz="1200" b="0" noProof="0" dirty="0">
                <a:solidFill>
                  <a:srgbClr val="000000"/>
                </a:solidFill>
              </a:rPr>
              <a:t> </a:t>
            </a:r>
            <a:r>
              <a:rPr lang="en-US" sz="1200" b="0" noProof="0" dirty="0" err="1">
                <a:solidFill>
                  <a:srgbClr val="000000"/>
                </a:solidFill>
              </a:rPr>
              <a:t>Rückenmarkverletzung</a:t>
            </a:r>
            <a:r>
              <a:rPr lang="en-US" sz="1200" b="0" noProof="0" dirty="0">
                <a:solidFill>
                  <a:srgbClr val="000000"/>
                </a:solidFill>
              </a:rPr>
              <a:t>, BPH, MS und Parkinson - diese sind auch als E-Books erhältlich</a:t>
            </a:r>
          </a:p>
          <a:p>
            <a:pPr marL="0" lvl="0" indent="0" algn="l" rtl="0">
              <a:spcBef>
                <a:spcPts val="0"/>
              </a:spcBef>
              <a:spcAft>
                <a:spcPts val="0"/>
              </a:spcAft>
              <a:buNone/>
            </a:pPr>
            <a:r>
              <a:rPr lang="en-US" sz="1200" b="0" noProof="0" dirty="0">
                <a:solidFill>
                  <a:srgbClr val="000000"/>
                </a:solidFill>
              </a:rPr>
              <a:t>Auf der </a:t>
            </a:r>
            <a:r>
              <a:rPr lang="en-US" sz="1200" b="0" noProof="0" dirty="0" err="1">
                <a:solidFill>
                  <a:srgbClr val="000000"/>
                </a:solidFill>
              </a:rPr>
              <a:t>Webseite</a:t>
            </a:r>
            <a:r>
              <a:rPr lang="en-US" sz="1200" b="0" noProof="0" dirty="0">
                <a:solidFill>
                  <a:srgbClr val="000000"/>
                </a:solidFill>
              </a:rPr>
              <a:t> von Wellspect finden Sie Material und Informationen wie zum Beispiel:</a:t>
            </a:r>
          </a:p>
          <a:p>
            <a:pPr marL="171450" lvl="0" indent="-171450" algn="l" rtl="0">
              <a:spcBef>
                <a:spcPts val="0"/>
              </a:spcBef>
              <a:spcAft>
                <a:spcPts val="0"/>
              </a:spcAft>
              <a:buFont typeface="Arial" panose="020B0604020202020204" pitchFamily="34" charset="0"/>
              <a:buChar char="•"/>
            </a:pPr>
            <a:r>
              <a:rPr lang="en-US" sz="1200" b="0" noProof="0" dirty="0">
                <a:solidFill>
                  <a:srgbClr val="000000"/>
                </a:solidFill>
              </a:rPr>
              <a:t>Informationen zum Produkt</a:t>
            </a:r>
          </a:p>
          <a:p>
            <a:pPr marL="171450" lvl="0" indent="-171450" algn="l" rtl="0">
              <a:spcBef>
                <a:spcPts val="0"/>
              </a:spcBef>
              <a:spcAft>
                <a:spcPts val="0"/>
              </a:spcAft>
              <a:buFont typeface="Arial" panose="020B0604020202020204" pitchFamily="34" charset="0"/>
              <a:buChar char="•"/>
            </a:pPr>
            <a:r>
              <a:rPr lang="en-US" sz="1200" b="0" noProof="0" dirty="0">
                <a:solidFill>
                  <a:srgbClr val="000000"/>
                </a:solidFill>
              </a:rPr>
              <a:t>E-books</a:t>
            </a:r>
          </a:p>
          <a:p>
            <a:pPr marL="171450" lvl="0" indent="-171450" algn="l" rtl="0">
              <a:spcBef>
                <a:spcPts val="0"/>
              </a:spcBef>
              <a:spcAft>
                <a:spcPts val="0"/>
              </a:spcAft>
              <a:buFont typeface="Arial" panose="020B0604020202020204" pitchFamily="34" charset="0"/>
              <a:buChar char="•"/>
            </a:pPr>
            <a:r>
              <a:rPr lang="en-US" sz="1200" b="0" noProof="0" dirty="0">
                <a:solidFill>
                  <a:srgbClr val="000000"/>
                </a:solidFill>
              </a:rPr>
              <a:t>Lehrfilme</a:t>
            </a:r>
          </a:p>
          <a:p>
            <a:pPr marL="171450" lvl="0" indent="-171450" algn="l" rtl="0">
              <a:spcBef>
                <a:spcPts val="0"/>
              </a:spcBef>
              <a:spcAft>
                <a:spcPts val="0"/>
              </a:spcAft>
              <a:buFont typeface="Arial" panose="020B0604020202020204" pitchFamily="34" charset="0"/>
              <a:buChar char="•"/>
            </a:pPr>
            <a:r>
              <a:rPr lang="en-US" sz="1200" b="0" noProof="0" dirty="0">
                <a:solidFill>
                  <a:srgbClr val="000000"/>
                </a:solidFill>
              </a:rPr>
              <a:t>Testimonials und vieles mehr...</a:t>
            </a:r>
          </a:p>
          <a:p>
            <a:pPr marL="171450" lvl="0" indent="-171450" algn="l" rtl="0">
              <a:spcBef>
                <a:spcPts val="0"/>
              </a:spcBef>
              <a:spcAft>
                <a:spcPts val="0"/>
              </a:spcAft>
              <a:buFont typeface="Arial" panose="020B0604020202020204" pitchFamily="34" charset="0"/>
              <a:buChar char="•"/>
            </a:pPr>
            <a:endParaRPr lang="en-US" sz="1200" b="0" noProof="0" dirty="0">
              <a:solidFill>
                <a:srgbClr val="000000"/>
              </a:solidFill>
            </a:endParaRPr>
          </a:p>
          <a:p>
            <a:pPr marL="0" lvl="0" indent="0" algn="l" rtl="0">
              <a:spcBef>
                <a:spcPts val="0"/>
              </a:spcBef>
              <a:spcAft>
                <a:spcPts val="0"/>
              </a:spcAft>
              <a:buNone/>
            </a:pPr>
            <a:endParaRPr lang="en-US" sz="1200" b="0" noProof="0" dirty="0">
              <a:solidFill>
                <a:srgbClr val="000000"/>
              </a:solidFill>
            </a:endParaRPr>
          </a:p>
          <a:p>
            <a:pPr marL="0" marR="0" lvl="0" indent="0" algn="l" rtl="0">
              <a:lnSpc>
                <a:spcPct val="100000"/>
              </a:lnSpc>
              <a:spcBef>
                <a:spcPts val="0"/>
              </a:spcBef>
              <a:spcAft>
                <a:spcPts val="0"/>
              </a:spcAft>
              <a:buClr>
                <a:schemeClr val="dk1"/>
              </a:buClr>
              <a:buSzPts val="800"/>
              <a:buFont typeface="Calibri"/>
              <a:buNone/>
            </a:pPr>
            <a:endParaRPr lang="en-US" sz="1200" b="0" noProof="0" dirty="0">
              <a:solidFill>
                <a:srgbClr val="FF0000"/>
              </a:solidFill>
            </a:endParaRPr>
          </a:p>
        </p:txBody>
      </p:sp>
      <p:sp>
        <p:nvSpPr>
          <p:cNvPr id="306" name="Google Shape;306;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t>13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mn-lt"/>
                <a:ea typeface="+mn-ea"/>
                <a:cs typeface="+mn-cs"/>
              </a:rPr>
              <a:t>Wie die Studien zeigen, ist es sehr wichtig, die Patienten gut zu informieren, bevor sie mit der Anwendung von IK beginnen, und eine gründliche Nachsorge durchzuführen.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mn-lt"/>
                <a:ea typeface="+mn-ea"/>
                <a:cs typeface="+mn-cs"/>
              </a:rPr>
              <a:t>Bei uns </a:t>
            </a:r>
            <a:r>
              <a:rPr kumimoji="0" lang="en-US" sz="1200" b="0" i="0" u="none" strike="noStrike" kern="1200" cap="none" spc="0" normalizeH="0" baseline="0" noProof="0" dirty="0" err="1">
                <a:ln>
                  <a:noFill/>
                </a:ln>
                <a:solidFill>
                  <a:srgbClr val="000000"/>
                </a:solidFill>
                <a:effectLst/>
                <a:uLnTx/>
                <a:uFillTx/>
                <a:latin typeface="+mn-lt"/>
                <a:ea typeface="+mn-ea"/>
                <a:cs typeface="+mn-cs"/>
              </a:rPr>
              <a:t>gibt</a:t>
            </a:r>
            <a:r>
              <a:rPr kumimoji="0" lang="en-US" sz="1200" b="0" i="0" u="none" strike="noStrike" kern="1200" cap="none" spc="0" normalizeH="0" baseline="0" noProof="0" dirty="0">
                <a:ln>
                  <a:noFill/>
                </a:ln>
                <a:solidFill>
                  <a:srgbClr val="000000"/>
                </a:solidFill>
                <a:effectLst/>
                <a:uLnTx/>
                <a:uFillTx/>
                <a:latin typeface="+mn-lt"/>
                <a:ea typeface="+mn-ea"/>
                <a:cs typeface="+mn-cs"/>
              </a:rPr>
              <a:t> es Material, das Ihnen </a:t>
            </a:r>
            <a:r>
              <a:rPr kumimoji="0" lang="en-US" sz="1200" b="0" i="0" u="none" strike="noStrike" kern="1200" cap="none" spc="0" normalizeH="0" baseline="0" noProof="0" dirty="0" err="1">
                <a:ln>
                  <a:noFill/>
                </a:ln>
                <a:solidFill>
                  <a:srgbClr val="000000"/>
                </a:solidFill>
                <a:effectLst/>
                <a:uLnTx/>
                <a:uFillTx/>
                <a:latin typeface="+mn-lt"/>
                <a:ea typeface="+mn-ea"/>
                <a:cs typeface="+mn-cs"/>
              </a:rPr>
              <a:t>beim</a:t>
            </a:r>
            <a:r>
              <a:rPr kumimoji="0" lang="en-US" sz="1200" b="0" i="0" u="none" strike="noStrike" kern="1200" cap="none" spc="0" normalizeH="0" baseline="0" noProof="0" dirty="0">
                <a:ln>
                  <a:noFill/>
                </a:ln>
                <a:solidFill>
                  <a:srgbClr val="000000"/>
                </a:solidFill>
                <a:effectLst/>
                <a:uLnTx/>
                <a:uFillTx/>
                <a:latin typeface="+mn-lt"/>
                <a:ea typeface="+mn-ea"/>
                <a:cs typeface="+mn-cs"/>
              </a:rPr>
              <a:t> </a:t>
            </a:r>
            <a:r>
              <a:rPr kumimoji="0" lang="en-US" sz="1200" b="0" i="0" u="none" strike="noStrike" kern="1200" cap="none" spc="0" normalizeH="0" baseline="0" noProof="0" dirty="0" err="1">
                <a:ln>
                  <a:noFill/>
                </a:ln>
                <a:solidFill>
                  <a:srgbClr val="000000"/>
                </a:solidFill>
                <a:effectLst/>
                <a:uLnTx/>
                <a:uFillTx/>
                <a:latin typeface="+mn-lt"/>
                <a:ea typeface="+mn-ea"/>
                <a:cs typeface="+mn-cs"/>
              </a:rPr>
              <a:t>Anleiten</a:t>
            </a:r>
            <a:r>
              <a:rPr kumimoji="0" lang="en-US" sz="1200" b="0" i="0" u="none" strike="noStrike" kern="1200" cap="none" spc="0" normalizeH="0" baseline="0" noProof="0" dirty="0">
                <a:ln>
                  <a:noFill/>
                </a:ln>
                <a:solidFill>
                  <a:srgbClr val="000000"/>
                </a:solidFill>
                <a:effectLst/>
                <a:uLnTx/>
                <a:uFillTx/>
                <a:latin typeface="+mn-lt"/>
                <a:ea typeface="+mn-ea"/>
                <a:cs typeface="+mn-cs"/>
              </a:rPr>
              <a:t> von IK hilft, wie zum Beispiel: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srgbClr val="000000"/>
                </a:solidFill>
                <a:effectLst/>
                <a:uLnTx/>
                <a:uFillTx/>
                <a:latin typeface="+mn-lt"/>
                <a:ea typeface="+mn-ea"/>
                <a:cs typeface="+mn-cs"/>
              </a:rPr>
              <a:t>Zum</a:t>
            </a:r>
            <a:r>
              <a:rPr kumimoji="0" lang="en-US" sz="1200" b="1" i="0" u="none" strike="noStrike" kern="1200" cap="none" spc="0" normalizeH="0" baseline="0" noProof="0" dirty="0">
                <a:ln>
                  <a:noFill/>
                </a:ln>
                <a:solidFill>
                  <a:srgbClr val="000000"/>
                </a:solidFill>
                <a:effectLst/>
                <a:uLnTx/>
                <a:uFillTx/>
                <a:latin typeface="+mn-lt"/>
                <a:ea typeface="+mn-ea"/>
                <a:cs typeface="+mn-cs"/>
              </a:rPr>
              <a:t> </a:t>
            </a:r>
            <a:r>
              <a:rPr kumimoji="0" lang="en-US" sz="1200" b="1" i="0" u="none" strike="noStrike" kern="1200" cap="none" spc="0" normalizeH="0" baseline="0" noProof="0" dirty="0" err="1">
                <a:ln>
                  <a:noFill/>
                </a:ln>
                <a:solidFill>
                  <a:srgbClr val="000000"/>
                </a:solidFill>
                <a:effectLst/>
                <a:uLnTx/>
                <a:uFillTx/>
                <a:latin typeface="+mn-lt"/>
                <a:ea typeface="+mn-ea"/>
                <a:cs typeface="+mn-cs"/>
              </a:rPr>
              <a:t>Blättern</a:t>
            </a:r>
            <a:r>
              <a:rPr kumimoji="0" lang="en-US" sz="1200" b="1" i="0" u="none" strike="noStrike" kern="1200" cap="none" spc="0" normalizeH="0" baseline="0" noProof="0" dirty="0">
                <a:ln>
                  <a:noFill/>
                </a:ln>
                <a:solidFill>
                  <a:srgbClr val="000000"/>
                </a:solidFill>
                <a:effectLst/>
                <a:uLnTx/>
                <a:uFillTx/>
                <a:latin typeface="+mn-lt"/>
                <a:ea typeface="+mn-ea"/>
                <a:cs typeface="+mn-cs"/>
              </a:rPr>
              <a:t>: </a:t>
            </a:r>
            <a:r>
              <a:rPr kumimoji="0" lang="en-US" sz="1200" b="0" i="0" u="none" strike="noStrike" kern="1200" cap="none" spc="0" normalizeH="0" baseline="0" noProof="0" dirty="0">
                <a:ln>
                  <a:noFill/>
                </a:ln>
                <a:solidFill>
                  <a:srgbClr val="000000"/>
                </a:solidFill>
                <a:effectLst/>
                <a:uLnTx/>
                <a:uFillTx/>
                <a:latin typeface="+mn-lt"/>
                <a:ea typeface="+mn-ea"/>
                <a:cs typeface="+mn-cs"/>
              </a:rPr>
              <a:t>Für Männer und Frauen, mit Material, das Ihnen als Verordner hilft, die IK-</a:t>
            </a:r>
            <a:r>
              <a:rPr kumimoji="0" lang="en-US" sz="1200" b="0" i="0" u="none" strike="noStrike" kern="1200" cap="none" spc="0" normalizeH="0" baseline="0" noProof="0" dirty="0" err="1">
                <a:ln>
                  <a:noFill/>
                </a:ln>
                <a:solidFill>
                  <a:srgbClr val="000000"/>
                </a:solidFill>
                <a:effectLst/>
                <a:uLnTx/>
                <a:uFillTx/>
                <a:latin typeface="+mn-lt"/>
                <a:ea typeface="+mn-ea"/>
                <a:cs typeface="+mn-cs"/>
              </a:rPr>
              <a:t>Therapie</a:t>
            </a:r>
            <a:r>
              <a:rPr kumimoji="0" lang="en-US" sz="1200" b="0" i="0" u="none" strike="noStrike" kern="1200" cap="none" spc="0" normalizeH="0" baseline="0" noProof="0" dirty="0">
                <a:ln>
                  <a:noFill/>
                </a:ln>
                <a:solidFill>
                  <a:srgbClr val="000000"/>
                </a:solidFill>
                <a:effectLst/>
                <a:uLnTx/>
                <a:uFillTx/>
                <a:latin typeface="+mn-lt"/>
                <a:ea typeface="+mn-ea"/>
                <a:cs typeface="+mn-cs"/>
              </a:rPr>
              <a:t> zu erklären, mit anatomischen Abbildungen und anderen nützlichen Informationen, die Sie mit dem Patient durchgehen können, bevor Sie mit der IK beginnen. </a:t>
            </a:r>
          </a:p>
          <a:p>
            <a:pPr marL="0" lvl="0" indent="0" algn="l" rtl="0">
              <a:spcBef>
                <a:spcPts val="0"/>
              </a:spcBef>
              <a:spcAft>
                <a:spcPts val="0"/>
              </a:spcAft>
              <a:buNone/>
            </a:pPr>
            <a:endParaRPr dirty="0"/>
          </a:p>
        </p:txBody>
      </p:sp>
      <p:sp>
        <p:nvSpPr>
          <p:cNvPr id="318" name="Google Shape;318;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t>14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latin typeface="+mn-lt"/>
            </a:endParaRPr>
          </a:p>
        </p:txBody>
      </p:sp>
      <p:sp>
        <p:nvSpPr>
          <p:cNvPr id="4" name="Platshållare för bildnumm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C24692F0-9B36-4E40-A025-AEC63D3742A0}"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t>15</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2018609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b="0" i="0" kern="0" dirty="0">
                <a:solidFill>
                  <a:srgbClr val="FFFFFF"/>
                </a:solidFill>
                <a:latin typeface="Calibri" panose="020F0502020204030204" pitchFamily="34" charset="0"/>
                <a:ea typeface="Calibri"/>
                <a:cs typeface="Calibri" panose="020F0502020204030204" pitchFamily="34" charset="0"/>
                <a:sym typeface="Calibri"/>
              </a:rPr>
              <a:t>Es wird empfohlen, die Genitalhygiene einmal pro Tag durchzuführen. Gründliches Händewaschen vor und nach dem </a:t>
            </a:r>
            <a:r>
              <a:rPr lang="en-US" sz="1200" b="0" i="0" kern="0" dirty="0" err="1">
                <a:solidFill>
                  <a:srgbClr val="FFFFFF"/>
                </a:solidFill>
                <a:latin typeface="Calibri" panose="020F0502020204030204" pitchFamily="34" charset="0"/>
                <a:ea typeface="Calibri"/>
                <a:cs typeface="Calibri" panose="020F0502020204030204" pitchFamily="34" charset="0"/>
                <a:sym typeface="Calibri"/>
              </a:rPr>
              <a:t>Katheterisieren</a:t>
            </a:r>
            <a:r>
              <a:rPr lang="en-US" sz="1200" b="0" i="0" kern="0" dirty="0">
                <a:solidFill>
                  <a:srgbClr val="FFFFFF"/>
                </a:solidFill>
                <a:latin typeface="Calibri" panose="020F0502020204030204" pitchFamily="34" charset="0"/>
                <a:ea typeface="Calibri"/>
                <a:cs typeface="Calibri" panose="020F0502020204030204" pitchFamily="34" charset="0"/>
                <a:sym typeface="Calibri"/>
              </a:rPr>
              <a: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FFFFFF"/>
                </a:solidFill>
                <a:effectLst/>
                <a:uLnTx/>
                <a:uFillTx/>
                <a:latin typeface="Calibri" panose="020F0502020204030204" pitchFamily="34" charset="0"/>
                <a:ea typeface="Calibri"/>
                <a:cs typeface="Calibri" panose="020F0502020204030204" pitchFamily="34" charset="0"/>
                <a:sym typeface="Calibri"/>
              </a:rPr>
              <a:t>Es ist eine gute Idee, </a:t>
            </a:r>
            <a:r>
              <a:rPr lang="en-US" sz="1200" b="0" i="0" kern="0" dirty="0">
                <a:solidFill>
                  <a:srgbClr val="FFFFFF"/>
                </a:solidFill>
                <a:latin typeface="Calibri" panose="020F0502020204030204" pitchFamily="34" charset="0"/>
                <a:ea typeface="Calibri"/>
                <a:cs typeface="Calibri" panose="020F0502020204030204" pitchFamily="34" charset="0"/>
                <a:sym typeface="Calibri"/>
              </a:rPr>
              <a:t>Handdesinfektionsmittel zu benutzen, bevor Sie sich in einer öffentlichen Toilette katheterisieren.</a:t>
            </a:r>
            <a:endParaRPr kumimoji="0" lang="en-US" sz="12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endParaRPr>
          </a:p>
        </p:txBody>
      </p:sp>
      <p:sp>
        <p:nvSpPr>
          <p:cNvPr id="349" name="Google Shape;349;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t>16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5" name="Google Shape;355;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Finden Sie eine für den Patient geeignete Position - stehend oder sitzend</a:t>
            </a:r>
          </a:p>
          <a:p>
            <a:pPr marL="228600" lvl="0" indent="-228600" algn="l" rtl="0">
              <a:spcBef>
                <a:spcPts val="0"/>
              </a:spcBef>
              <a:spcAft>
                <a:spcPts val="0"/>
              </a:spcAft>
              <a:buAutoNum type="arabicPeriod"/>
            </a:pPr>
            <a:r>
              <a:rPr lang="en-US" dirty="0"/>
              <a:t>Es ist wichtig, den Penis beim Einführen des Katheters nach oben zum Bauch zu halten, um den Winkel der Harnröhre zu </a:t>
            </a:r>
            <a:r>
              <a:rPr lang="en-US" dirty="0" err="1"/>
              <a:t>begradigen</a:t>
            </a:r>
            <a:r>
              <a:rPr lang="en-US" dirty="0"/>
              <a:t>. </a:t>
            </a:r>
          </a:p>
          <a:p>
            <a:pPr marL="228600" lvl="0" indent="-228600" algn="l" rtl="0">
              <a:spcBef>
                <a:spcPts val="0"/>
              </a:spcBef>
              <a:spcAft>
                <a:spcPts val="0"/>
              </a:spcAft>
              <a:buAutoNum type="arabicPeriod"/>
            </a:pPr>
            <a:r>
              <a:rPr lang="en-US" dirty="0" err="1"/>
              <a:t>Schleimhautdesinfektion</a:t>
            </a:r>
            <a:endParaRPr lang="en-US" dirty="0"/>
          </a:p>
          <a:p>
            <a:pPr marL="228600" lvl="0" indent="-228600" algn="l" rtl="0">
              <a:spcBef>
                <a:spcPts val="0"/>
              </a:spcBef>
              <a:spcAft>
                <a:spcPts val="0"/>
              </a:spcAft>
              <a:buAutoNum type="arabicPeriod"/>
            </a:pPr>
            <a:r>
              <a:rPr lang="en-US" dirty="0" err="1"/>
              <a:t>Langsam</a:t>
            </a:r>
            <a:r>
              <a:rPr lang="en-US" dirty="0"/>
              <a:t> den Katheter in die Harnröhre einführen</a:t>
            </a:r>
          </a:p>
          <a:p>
            <a:pPr marL="228600" lvl="0" indent="-228600" algn="l" rtl="0">
              <a:spcBef>
                <a:spcPts val="0"/>
              </a:spcBef>
              <a:spcAft>
                <a:spcPts val="0"/>
              </a:spcAft>
              <a:buAutoNum type="arabicPeriod"/>
            </a:pPr>
            <a:r>
              <a:rPr lang="en-US" dirty="0"/>
              <a:t>Wenn der Urin zu fließen beginnt, führen Sie den Katheter ein paar Zentimeter weiter ein. Halten Sie den Penis in seiner normalen Position, wenn der Urin durch den Katheter zu fließen beginnt</a:t>
            </a:r>
          </a:p>
          <a:p>
            <a:pPr marL="228600" lvl="0" indent="-228600" algn="l" rtl="0">
              <a:spcBef>
                <a:spcPts val="0"/>
              </a:spcBef>
              <a:spcAft>
                <a:spcPts val="0"/>
              </a:spcAft>
              <a:buAutoNum type="arabicPeriod"/>
            </a:pPr>
            <a:r>
              <a:rPr lang="en-US" dirty="0"/>
              <a:t>Wenn kein Urin mehr fließt, ziehen Sie den Katheter langsam zurück und halten Sie inne, </a:t>
            </a:r>
            <a:r>
              <a:rPr lang="en-US" dirty="0" err="1"/>
              <a:t>wenn</a:t>
            </a:r>
            <a:r>
              <a:rPr lang="en-US" dirty="0"/>
              <a:t> </a:t>
            </a:r>
            <a:r>
              <a:rPr lang="en-US" dirty="0" err="1"/>
              <a:t>wieder</a:t>
            </a:r>
            <a:r>
              <a:rPr lang="en-US" dirty="0"/>
              <a:t> Urin durch den Katheter fließt. Wenn Sie wissen, dass die Blase leer ist, falten Sie den </a:t>
            </a:r>
            <a:r>
              <a:rPr lang="en-US" dirty="0" err="1"/>
              <a:t>Konnektor</a:t>
            </a:r>
            <a:r>
              <a:rPr lang="en-US" dirty="0"/>
              <a:t> oder legen Sie einen Finger über das Verbindungsstück, bevor Sie den Katheter herausziehen, um ein Vakuum zu erzeugen, das sicherstellt, dass die letzten Tropfen im Katheter </a:t>
            </a:r>
            <a:r>
              <a:rPr lang="en-US" dirty="0" err="1"/>
              <a:t>bleiben</a:t>
            </a:r>
            <a:r>
              <a:rPr lang="en-US" dirty="0"/>
              <a: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de-DE" sz="1800" dirty="0">
                <a:effectLst/>
                <a:latin typeface="Segoe UI" panose="020B0502040204020203" pitchFamily="34" charset="0"/>
              </a:rPr>
              <a:t>Waschen Sie das Schleimhautdesinfektionsmittel von der Schleimhaut und waschen sie ihre Hände.</a:t>
            </a:r>
            <a:endParaRPr lang="de-DE" sz="1800" dirty="0">
              <a:effectLst/>
              <a:latin typeface="Arial" panose="020B0604020202020204" pitchFamily="34" charset="0"/>
            </a:endParaRPr>
          </a:p>
          <a:p>
            <a:pPr marL="228600" lvl="0" indent="-228600" algn="l" rtl="0">
              <a:spcBef>
                <a:spcPts val="0"/>
              </a:spcBef>
              <a:spcAft>
                <a:spcPts val="0"/>
              </a:spcAft>
              <a:buAutoNum type="arabicPeriod"/>
            </a:pPr>
            <a:endParaRPr lang="en-US" dirty="0"/>
          </a:p>
          <a:p>
            <a:pPr marL="228600" lvl="0" indent="-228600" algn="l" rtl="0">
              <a:spcBef>
                <a:spcPts val="0"/>
              </a:spcBef>
              <a:spcAft>
                <a:spcPts val="0"/>
              </a:spcAft>
              <a:buAutoNum type="arabicPeriod"/>
            </a:pPr>
            <a:endParaRPr lang="en-US" dirty="0"/>
          </a:p>
        </p:txBody>
      </p:sp>
      <p:sp>
        <p:nvSpPr>
          <p:cNvPr id="356" name="Google Shape;356;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t>17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D4018D2-26EA-4626-92F2-1F10E443FD0D}" type="slidenum">
              <a:rPr lang="en-US" smtClean="0"/>
              <a:t>18</a:t>
            </a:fld>
            <a:endParaRPr lang="en-US"/>
          </a:p>
        </p:txBody>
      </p:sp>
    </p:spTree>
    <p:extLst>
      <p:ext uri="{BB962C8B-B14F-4D97-AF65-F5344CB8AC3E}">
        <p14:creationId xmlns:p14="http://schemas.microsoft.com/office/powerpoint/2010/main" val="22378757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5" name="Google Shape;36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dirty="0">
                <a:solidFill>
                  <a:schemeClr val="dk1"/>
                </a:solidFill>
                <a:latin typeface="Calibri"/>
                <a:cs typeface="Calibri"/>
                <a:sym typeface="Calibri"/>
              </a:rPr>
              <a:t>Finden Sie eine geeignete Stelle</a:t>
            </a:r>
          </a:p>
          <a:p>
            <a:pPr marL="228600" lvl="0" indent="-228600" algn="l" rtl="0">
              <a:spcBef>
                <a:spcPts val="0"/>
              </a:spcBef>
              <a:spcAft>
                <a:spcPts val="0"/>
              </a:spcAft>
              <a:buAutoNum type="arabicPeriod"/>
            </a:pPr>
            <a:r>
              <a:rPr lang="en-US" sz="1200" b="0" i="0" u="none" strike="noStrike" dirty="0">
                <a:solidFill>
                  <a:schemeClr val="dk1"/>
                </a:solidFill>
                <a:latin typeface="Calibri"/>
                <a:cs typeface="Calibri"/>
                <a:sym typeface="Calibri"/>
              </a:rPr>
              <a:t>Schieben Sie das Becken nach vorne, spreizen Sie die Schamlippen, heben Sie sie mit einer Hand ein wenig an, um die Harnröhre zu finden. Am Anfang kann es eine gute Idee sein, einen Spiegel zu benutzen, um die Harnröhre zu finden. Nach einiger Übung sind die Frauen in der Regel in der Lage, die Harnröhrenöffnung mit den Fingern zu finden, ohne einen Spiegel benutzen zu </a:t>
            </a:r>
            <a:r>
              <a:rPr lang="en-US" sz="1200" b="0" i="0" u="none" strike="noStrike" dirty="0" err="1">
                <a:solidFill>
                  <a:schemeClr val="dk1"/>
                </a:solidFill>
                <a:latin typeface="Calibri"/>
                <a:cs typeface="Calibri"/>
                <a:sym typeface="Calibri"/>
              </a:rPr>
              <a:t>müssen</a:t>
            </a:r>
            <a:r>
              <a:rPr lang="en-US" sz="1200" b="0" i="0" u="none" strike="noStrike" dirty="0">
                <a:solidFill>
                  <a:schemeClr val="dk1"/>
                </a:solidFill>
                <a:latin typeface="Calibri"/>
                <a:cs typeface="Calibri"/>
                <a:sym typeface="Calibri"/>
              </a:rPr>
              <a:t>.</a:t>
            </a:r>
          </a:p>
          <a:p>
            <a:pPr marL="228600" lvl="0" indent="-228600" algn="l" rtl="0">
              <a:spcBef>
                <a:spcPts val="0"/>
              </a:spcBef>
              <a:spcAft>
                <a:spcPts val="0"/>
              </a:spcAft>
              <a:buAutoNum type="arabicPeriod"/>
            </a:pPr>
            <a:r>
              <a:rPr lang="en-US" sz="1200" b="0" i="0" u="none" strike="noStrike" dirty="0" err="1">
                <a:solidFill>
                  <a:schemeClr val="dk1"/>
                </a:solidFill>
                <a:latin typeface="Calibri"/>
                <a:cs typeface="Calibri"/>
                <a:sym typeface="Calibri"/>
              </a:rPr>
              <a:t>Schleimhautdesinfektion</a:t>
            </a:r>
            <a:endParaRPr lang="en-US" sz="1200" b="0" i="0" u="none" strike="noStrike" dirty="0">
              <a:solidFill>
                <a:schemeClr val="dk1"/>
              </a:solidFill>
              <a:latin typeface="Calibri"/>
              <a:cs typeface="Calibri"/>
              <a:sym typeface="Calibri"/>
            </a:endParaRPr>
          </a:p>
          <a:p>
            <a:pPr marL="228600" lvl="0" indent="-228600" algn="l" rtl="0">
              <a:spcBef>
                <a:spcPts val="0"/>
              </a:spcBef>
              <a:spcAft>
                <a:spcPts val="0"/>
              </a:spcAft>
              <a:buAutoNum type="arabicPeriod"/>
            </a:pPr>
            <a:r>
              <a:rPr lang="en-US" dirty="0"/>
              <a:t>Langsam den Katheter in die Harnröhre einführen</a:t>
            </a:r>
          </a:p>
          <a:p>
            <a:pPr marL="228600" lvl="0" indent="-228600" algn="l" rtl="0">
              <a:spcBef>
                <a:spcPts val="0"/>
              </a:spcBef>
              <a:spcAft>
                <a:spcPts val="0"/>
              </a:spcAft>
              <a:buAutoNum type="arabicPeriod"/>
            </a:pPr>
            <a:r>
              <a:rPr lang="en-US" dirty="0"/>
              <a:t>Wenn der Urin zu fließen beginnt, führen Sie den Katheter ein paar Zentimeter weiter ein. Halten Sie den Penis in seiner normalen Position, wenn der Urin durch den Katheter zu fließen beginnt</a:t>
            </a:r>
          </a:p>
          <a:p>
            <a:pPr marL="228600" lvl="0" indent="-228600" algn="l" rtl="0">
              <a:spcBef>
                <a:spcPts val="0"/>
              </a:spcBef>
              <a:spcAft>
                <a:spcPts val="0"/>
              </a:spcAft>
              <a:buAutoNum type="arabicPeriod"/>
            </a:pPr>
            <a:r>
              <a:rPr lang="en-US" dirty="0" err="1"/>
              <a:t>Wenn</a:t>
            </a:r>
            <a:r>
              <a:rPr lang="en-US" dirty="0"/>
              <a:t> </a:t>
            </a:r>
            <a:r>
              <a:rPr lang="en-US" dirty="0" err="1"/>
              <a:t>kein</a:t>
            </a:r>
            <a:r>
              <a:rPr lang="en-US" dirty="0"/>
              <a:t> </a:t>
            </a:r>
            <a:r>
              <a:rPr lang="en-US" dirty="0" err="1"/>
              <a:t>Urin</a:t>
            </a:r>
            <a:r>
              <a:rPr lang="en-US" dirty="0"/>
              <a:t> </a:t>
            </a:r>
            <a:r>
              <a:rPr lang="en-US" dirty="0" err="1"/>
              <a:t>mehr</a:t>
            </a:r>
            <a:r>
              <a:rPr lang="en-US" dirty="0"/>
              <a:t> </a:t>
            </a:r>
            <a:r>
              <a:rPr lang="en-US" dirty="0" err="1"/>
              <a:t>fließt</a:t>
            </a:r>
            <a:r>
              <a:rPr lang="en-US" dirty="0"/>
              <a:t>, </a:t>
            </a:r>
            <a:r>
              <a:rPr lang="en-US" dirty="0" err="1"/>
              <a:t>ziehen</a:t>
            </a:r>
            <a:r>
              <a:rPr lang="en-US" dirty="0"/>
              <a:t> Sie den </a:t>
            </a:r>
            <a:r>
              <a:rPr lang="en-US" dirty="0" err="1"/>
              <a:t>Katheter</a:t>
            </a:r>
            <a:r>
              <a:rPr lang="en-US" dirty="0"/>
              <a:t> </a:t>
            </a:r>
            <a:r>
              <a:rPr lang="en-US" dirty="0" err="1"/>
              <a:t>langsam</a:t>
            </a:r>
            <a:r>
              <a:rPr lang="en-US" dirty="0"/>
              <a:t> </a:t>
            </a:r>
            <a:r>
              <a:rPr lang="en-US" dirty="0" err="1"/>
              <a:t>zurück</a:t>
            </a:r>
            <a:r>
              <a:rPr lang="en-US" dirty="0"/>
              <a:t> und </a:t>
            </a:r>
            <a:r>
              <a:rPr lang="en-US" dirty="0" err="1"/>
              <a:t>halten</a:t>
            </a:r>
            <a:r>
              <a:rPr lang="en-US" dirty="0"/>
              <a:t> Sie </a:t>
            </a:r>
            <a:r>
              <a:rPr lang="en-US" dirty="0" err="1"/>
              <a:t>inne</a:t>
            </a:r>
            <a:r>
              <a:rPr lang="en-US" dirty="0"/>
              <a:t>, </a:t>
            </a:r>
            <a:r>
              <a:rPr lang="en-US" dirty="0" err="1"/>
              <a:t>wenn</a:t>
            </a:r>
            <a:r>
              <a:rPr lang="en-US" dirty="0"/>
              <a:t> </a:t>
            </a:r>
            <a:r>
              <a:rPr lang="en-US" dirty="0" err="1"/>
              <a:t>mehr</a:t>
            </a:r>
            <a:r>
              <a:rPr lang="en-US" dirty="0"/>
              <a:t> </a:t>
            </a:r>
            <a:r>
              <a:rPr lang="en-US" dirty="0" err="1"/>
              <a:t>Urin</a:t>
            </a:r>
            <a:r>
              <a:rPr lang="en-US" dirty="0"/>
              <a:t> </a:t>
            </a:r>
            <a:r>
              <a:rPr lang="en-US" dirty="0" err="1"/>
              <a:t>durch</a:t>
            </a:r>
            <a:r>
              <a:rPr lang="en-US" dirty="0"/>
              <a:t> den </a:t>
            </a:r>
            <a:r>
              <a:rPr lang="en-US" dirty="0" err="1"/>
              <a:t>Katheter</a:t>
            </a:r>
            <a:r>
              <a:rPr lang="en-US" dirty="0"/>
              <a:t> </a:t>
            </a:r>
            <a:r>
              <a:rPr lang="en-US" dirty="0" err="1"/>
              <a:t>fließt</a:t>
            </a:r>
            <a:r>
              <a:rPr lang="en-US" dirty="0"/>
              <a:t>. </a:t>
            </a:r>
            <a:r>
              <a:rPr lang="en-US" dirty="0" err="1"/>
              <a:t>Wenn</a:t>
            </a:r>
            <a:r>
              <a:rPr lang="en-US" dirty="0"/>
              <a:t> Sie </a:t>
            </a:r>
            <a:r>
              <a:rPr lang="en-US" dirty="0" err="1"/>
              <a:t>wissen</a:t>
            </a:r>
            <a:r>
              <a:rPr lang="en-US" dirty="0"/>
              <a:t>, </a:t>
            </a:r>
            <a:r>
              <a:rPr lang="en-US" dirty="0" err="1"/>
              <a:t>dass</a:t>
            </a:r>
            <a:r>
              <a:rPr lang="en-US" dirty="0"/>
              <a:t> die </a:t>
            </a:r>
            <a:r>
              <a:rPr lang="en-US" dirty="0" err="1"/>
              <a:t>Blase</a:t>
            </a:r>
            <a:r>
              <a:rPr lang="en-US" dirty="0"/>
              <a:t> leer </a:t>
            </a:r>
            <a:r>
              <a:rPr lang="en-US" dirty="0" err="1"/>
              <a:t>ist</a:t>
            </a:r>
            <a:r>
              <a:rPr lang="en-US" dirty="0"/>
              <a:t>, </a:t>
            </a:r>
            <a:r>
              <a:rPr lang="en-US" dirty="0" err="1"/>
              <a:t>falten</a:t>
            </a:r>
            <a:r>
              <a:rPr lang="en-US" dirty="0"/>
              <a:t> Sie den </a:t>
            </a:r>
            <a:r>
              <a:rPr lang="en-US" dirty="0" err="1"/>
              <a:t>Konnektor</a:t>
            </a:r>
            <a:r>
              <a:rPr lang="en-US" dirty="0"/>
              <a:t> </a:t>
            </a:r>
            <a:r>
              <a:rPr lang="en-US" dirty="0" err="1"/>
              <a:t>oder</a:t>
            </a:r>
            <a:r>
              <a:rPr lang="en-US" dirty="0"/>
              <a:t> </a:t>
            </a:r>
            <a:r>
              <a:rPr lang="en-US" dirty="0" err="1"/>
              <a:t>legen</a:t>
            </a:r>
            <a:r>
              <a:rPr lang="en-US" dirty="0"/>
              <a:t> Sie </a:t>
            </a:r>
            <a:r>
              <a:rPr lang="en-US" dirty="0" err="1"/>
              <a:t>einen</a:t>
            </a:r>
            <a:r>
              <a:rPr lang="en-US" dirty="0"/>
              <a:t> Finger </a:t>
            </a:r>
            <a:r>
              <a:rPr lang="en-US" dirty="0" err="1"/>
              <a:t>über</a:t>
            </a:r>
            <a:r>
              <a:rPr lang="en-US" dirty="0"/>
              <a:t> das </a:t>
            </a:r>
            <a:r>
              <a:rPr lang="en-US" dirty="0" err="1"/>
              <a:t>Verbindungsstück</a:t>
            </a:r>
            <a:r>
              <a:rPr lang="en-US" dirty="0"/>
              <a:t>, bevor Sie den </a:t>
            </a:r>
            <a:r>
              <a:rPr lang="en-US" dirty="0" err="1"/>
              <a:t>Katheter</a:t>
            </a:r>
            <a:r>
              <a:rPr lang="en-US" dirty="0"/>
              <a:t> </a:t>
            </a:r>
            <a:r>
              <a:rPr lang="en-US" dirty="0" err="1"/>
              <a:t>herausziehen</a:t>
            </a:r>
            <a:r>
              <a:rPr lang="en-US" dirty="0"/>
              <a:t>, um </a:t>
            </a:r>
            <a:r>
              <a:rPr lang="en-US" dirty="0" err="1"/>
              <a:t>ein</a:t>
            </a:r>
            <a:r>
              <a:rPr lang="en-US" dirty="0"/>
              <a:t> </a:t>
            </a:r>
            <a:r>
              <a:rPr lang="en-US" dirty="0" err="1"/>
              <a:t>Vakuum</a:t>
            </a:r>
            <a:r>
              <a:rPr lang="en-US" dirty="0"/>
              <a:t> </a:t>
            </a:r>
            <a:r>
              <a:rPr lang="en-US" dirty="0" err="1"/>
              <a:t>zu</a:t>
            </a:r>
            <a:r>
              <a:rPr lang="en-US" dirty="0"/>
              <a:t> </a:t>
            </a:r>
            <a:r>
              <a:rPr lang="en-US" dirty="0" err="1"/>
              <a:t>erzeugen</a:t>
            </a:r>
            <a:r>
              <a:rPr lang="en-US" dirty="0"/>
              <a:t>.</a:t>
            </a:r>
          </a:p>
          <a:p>
            <a:pPr marL="228600" lvl="0" indent="-228600" algn="l" rtl="0">
              <a:spcBef>
                <a:spcPts val="0"/>
              </a:spcBef>
              <a:spcAft>
                <a:spcPts val="0"/>
              </a:spcAft>
              <a:buAutoNum type="arabicPeriod"/>
            </a:pPr>
            <a:r>
              <a:rPr lang="de-DE" sz="1800" dirty="0">
                <a:effectLst/>
                <a:latin typeface="Segoe UI" panose="020B0502040204020203" pitchFamily="34" charset="0"/>
              </a:rPr>
              <a:t>Waschen Sie das Desinfektionsmittel von der Schleimhaut und waschen Sie ihre Hände.</a:t>
            </a:r>
            <a:endParaRPr lang="de-DE" sz="1800" dirty="0">
              <a:effectLst/>
              <a:latin typeface="Arial" panose="020B0604020202020204" pitchFamily="34" charset="0"/>
            </a:endParaRPr>
          </a:p>
          <a:p>
            <a:pPr marL="228600" lvl="0" indent="-228600" algn="l" rtl="0">
              <a:spcBef>
                <a:spcPts val="0"/>
              </a:spcBef>
              <a:spcAft>
                <a:spcPts val="0"/>
              </a:spcAft>
              <a:buAutoNum type="arabicPeriod"/>
            </a:pPr>
            <a:endParaRPr lang="en-US" sz="1200" b="0" i="0" u="none" strike="sngStrike" dirty="0">
              <a:solidFill>
                <a:schemeClr val="dk1"/>
              </a:solidFill>
              <a:latin typeface="Calibri"/>
              <a:cs typeface="Calibri"/>
              <a:sym typeface="Calibri"/>
            </a:endParaRPr>
          </a:p>
          <a:p>
            <a:pPr marL="0" lvl="0" indent="0" algn="l" rtl="0">
              <a:spcBef>
                <a:spcPts val="0"/>
              </a:spcBef>
              <a:spcAft>
                <a:spcPts val="0"/>
              </a:spcAft>
              <a:buNone/>
            </a:pPr>
            <a:endParaRPr dirty="0"/>
          </a:p>
          <a:p>
            <a:pPr marL="0" lvl="0" indent="0" algn="l" rtl="0">
              <a:spcBef>
                <a:spcPts val="0"/>
              </a:spcBef>
              <a:spcAft>
                <a:spcPts val="0"/>
              </a:spcAft>
              <a:buNone/>
            </a:pPr>
            <a:endParaRPr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endParaRPr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endParaRPr sz="1200" b="0" i="0" u="none" strike="noStrike" dirty="0">
              <a:solidFill>
                <a:schemeClr val="dk1"/>
              </a:solidFill>
              <a:latin typeface="Calibri"/>
              <a:ea typeface="Calibri"/>
              <a:cs typeface="Calibri"/>
              <a:sym typeface="Calibri"/>
            </a:endParaRPr>
          </a:p>
        </p:txBody>
      </p:sp>
      <p:sp>
        <p:nvSpPr>
          <p:cNvPr id="366" name="Google Shape;366;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t>19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D4018D2-26EA-4626-92F2-1F10E443FD0D}" type="slidenum">
              <a:rPr lang="en-US" smtClean="0"/>
              <a:t>20</a:t>
            </a:fld>
            <a:endParaRPr lang="en-US"/>
          </a:p>
        </p:txBody>
      </p:sp>
    </p:spTree>
    <p:extLst>
      <p:ext uri="{BB962C8B-B14F-4D97-AF65-F5344CB8AC3E}">
        <p14:creationId xmlns:p14="http://schemas.microsoft.com/office/powerpoint/2010/main" val="2020416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2" name="Google Shape;16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889079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noProof="0" dirty="0"/>
              <a:t>Eine gute Kenntnis des Produkts ist sehr wichtig. Der Patient muss wissen, wie er mit dem Produkt umzugehen hat, und er muss sicher sein, dass seine Versorgung mit dem Produkt gewährleistet ist. Die Wahl eines Katheters, der zum Lebensstil und zu den Bedürfnissen des Benutzers passt, ist äußerst wichtig, um die bestmögliche Compliance zu gewährleisten.</a:t>
            </a:r>
          </a:p>
          <a:p>
            <a:pPr marL="0" lvl="0" indent="0" algn="l" rtl="0">
              <a:spcBef>
                <a:spcPts val="0"/>
              </a:spcBef>
              <a:spcAft>
                <a:spcPts val="0"/>
              </a:spcAft>
              <a:buNone/>
            </a:pPr>
            <a:endParaRPr lang="en-US" noProof="0" dirty="0"/>
          </a:p>
        </p:txBody>
      </p:sp>
      <p:sp>
        <p:nvSpPr>
          <p:cNvPr id="342" name="Google Shape;342;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t>21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Sicherheit im Laufe der Zeit bewiesen: Gibt es klinische Nachweise für den Katheter, der über einen längeren Zeitraum verwendet werden soll?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Hydrophile Oberfläche für optimalen Komfort und geringeres Risiko eines Harnröhrentraumas während des gesamten Katheterisierungsvorgangs. Verfügt der Katheter über eine hydrophile Oberfläche, die sowohl beim Einführen als auch </a:t>
            </a:r>
            <a:r>
              <a:rPr lang="en-US" noProof="0" dirty="0" err="1"/>
              <a:t>beim</a:t>
            </a:r>
            <a:r>
              <a:rPr lang="en-US" noProof="0" dirty="0"/>
              <a:t> </a:t>
            </a:r>
            <a:r>
              <a:rPr lang="en-US" noProof="0" dirty="0" err="1"/>
              <a:t>Entfernen</a:t>
            </a:r>
            <a:r>
              <a:rPr lang="en-US" noProof="0" dirty="0"/>
              <a:t> </a:t>
            </a:r>
            <a:r>
              <a:rPr lang="en-US" noProof="0" dirty="0" err="1"/>
              <a:t>gleitfähig</a:t>
            </a:r>
            <a:r>
              <a:rPr lang="en-US" noProof="0" dirty="0"/>
              <a:t> bleibt?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Flexibel genug, um die Harnröhre nicht zu beschädigen und Blutungen </a:t>
            </a:r>
            <a:r>
              <a:rPr lang="en-US" noProof="0" dirty="0" err="1"/>
              <a:t>zu</a:t>
            </a:r>
            <a:r>
              <a:rPr lang="en-US" noProof="0" dirty="0"/>
              <a:t> </a:t>
            </a:r>
            <a:r>
              <a:rPr lang="en-US" noProof="0" dirty="0" err="1"/>
              <a:t>verursachen</a:t>
            </a:r>
            <a:r>
              <a:rPr lang="en-US" noProof="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Die richtige Katheterlänge ist wichtig, um die Blase vollständig zu entleeren und das Risiko einer Infektion zu verringern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Auch die Größe/der </a:t>
            </a:r>
            <a:r>
              <a:rPr lang="en-US" noProof="0" dirty="0" err="1"/>
              <a:t>Durchmesser</a:t>
            </a:r>
            <a:r>
              <a:rPr lang="en-US" noProof="0" dirty="0"/>
              <a:t> des Katheters ist wichtig, normalerweise wird CH 12-14 verwendet, um eine schnelle und effektive Entleerung der Blase zu gewährleisten.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Eine </a:t>
            </a:r>
            <a:r>
              <a:rPr lang="en-US" noProof="0" dirty="0" err="1"/>
              <a:t>Einführhilfe</a:t>
            </a:r>
            <a:r>
              <a:rPr lang="en-US" noProof="0" dirty="0"/>
              <a:t>, </a:t>
            </a:r>
            <a:r>
              <a:rPr lang="en-US" noProof="0" dirty="0" err="1"/>
              <a:t>welche</a:t>
            </a:r>
            <a:r>
              <a:rPr lang="en-US" noProof="0" dirty="0"/>
              <a:t> einen guten Halt bietet und eine berührungsfreie Technik </a:t>
            </a:r>
            <a:r>
              <a:rPr lang="en-US" noProof="0" dirty="0" err="1"/>
              <a:t>ermöglicht</a:t>
            </a:r>
            <a:r>
              <a:rPr lang="en-US" noProof="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Die Anpassung an den Lebensstil des Patient bedeutet in der Regel, dass Sie verschiedene Katheter verwenden, je nachdem, in welcher Situation sich der Patient befindet - z. B. zu Hause, auf Reisen, bei der Arbeit, beim Training usw. Die Wahl des Katheters sollte sowohl auf die Person als auch auf die Situation abgestimmt sein.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noProof="0" dirty="0"/>
          </a:p>
          <a:p>
            <a:endParaRPr lang="en-US" noProof="0" dirty="0"/>
          </a:p>
          <a:p>
            <a:endParaRPr lang="en-US" noProof="0" dirty="0"/>
          </a:p>
          <a:p>
            <a:endParaRPr lang="en-US" noProof="0" dirty="0"/>
          </a:p>
        </p:txBody>
      </p:sp>
      <p:sp>
        <p:nvSpPr>
          <p:cNvPr id="4" name="Slide Number Placeholder 3"/>
          <p:cNvSpPr>
            <a:spLocks noGrp="1"/>
          </p:cNvSpPr>
          <p:nvPr>
            <p:ph type="sldNum" sz="quarter" idx="5"/>
          </p:nvPr>
        </p:nvSpPr>
        <p:spPr/>
        <p:txBody>
          <a:bodyPr/>
          <a:lstStyle/>
          <a:p>
            <a:fld id="{6D4018D2-26EA-4626-92F2-1F10E443FD0D}" type="slidenum">
              <a:rPr lang="en-US" smtClean="0"/>
              <a:t>22</a:t>
            </a:fld>
            <a:endParaRPr lang="en-US"/>
          </a:p>
        </p:txBody>
      </p:sp>
    </p:spTree>
    <p:extLst>
      <p:ext uri="{BB962C8B-B14F-4D97-AF65-F5344CB8AC3E}">
        <p14:creationId xmlns:p14="http://schemas.microsoft.com/office/powerpoint/2010/main" val="30155367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Individuell angepasste Katheterisierungen.</a:t>
            </a:r>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Ein hoher intravesikaler Druck verringert den Blutfluss in der Blasenschleimhaut und erhöht das Risiko von Harnwegsinfektionen. Daher sollte die Urinmenge zu keinem </a:t>
            </a:r>
            <a:r>
              <a:rPr lang="en-US" sz="1200" b="0" i="0" u="none" strike="noStrike" dirty="0" err="1">
                <a:solidFill>
                  <a:schemeClr val="dk1"/>
                </a:solidFill>
                <a:latin typeface="Calibri"/>
                <a:ea typeface="Calibri"/>
                <a:cs typeface="Calibri"/>
                <a:sym typeface="Calibri"/>
              </a:rPr>
              <a:t>Zeitpunkt</a:t>
            </a:r>
            <a:r>
              <a:rPr lang="en-US" sz="1200" b="0" i="0" u="none" strike="noStrike" dirty="0">
                <a:solidFill>
                  <a:schemeClr val="dk1"/>
                </a:solidFill>
                <a:latin typeface="Calibri"/>
                <a:ea typeface="Calibri"/>
                <a:cs typeface="Calibri"/>
                <a:sym typeface="Calibri"/>
              </a:rPr>
              <a:t> 500 ml überschreiten - d. h. sowohl die katheterisierte als auch die natürlich ausgeschiedene Menge. Auch die Zeit zwischen den Katheterisierungen ist wichtig, um Infektionen zu vermeiden. Bei </a:t>
            </a:r>
            <a:r>
              <a:rPr lang="en-US" sz="1200" b="0" i="0" u="none" strike="noStrike" dirty="0" err="1">
                <a:solidFill>
                  <a:schemeClr val="dk1"/>
                </a:solidFill>
                <a:latin typeface="Calibri"/>
                <a:ea typeface="Calibri"/>
                <a:cs typeface="Calibri"/>
                <a:sym typeface="Calibri"/>
              </a:rPr>
              <a:t>vollständigem</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Harnverhalt</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ist</a:t>
            </a:r>
            <a:r>
              <a:rPr lang="en-US" sz="1200" b="0" i="0" u="none" strike="noStrike" dirty="0">
                <a:solidFill>
                  <a:schemeClr val="dk1"/>
                </a:solidFill>
                <a:latin typeface="Calibri"/>
                <a:ea typeface="Calibri"/>
                <a:cs typeface="Calibri"/>
                <a:sym typeface="Calibri"/>
              </a:rPr>
              <a:t> es wichtig, eine Katheterisierungsfrequenz von 4-6 Mal pro Tag zu erreichen. Bitten Sie den Patient, ein Miktionsprotokoll über seine GESAMTE Urinmenge (katheterisiert und natürlich ausgeschieden) zu führen und es zur Nachuntersuchung mitzubringen. Es ist auch wichtig, dass der Patient versteht, wie wichtig es ist, die Katheterisierungshäufigkeit an die Flüssigkeitsaufnahme anzupassen - mehr Aufnahme = höhere Häufigkeit!</a:t>
            </a:r>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Wenn der Patient die Füllung der Blase nicht spüren kann, ist es wichtig, in regelmäßigen Abständen zu katheterisieren. In der Regel wird die IK nicht während der Nacht durchgeführt. Behalten Sie daher bei der ersten Nachuntersuchung die Urinmenge am Morgen im Auge. Wenn sie groß ist, sollte der Patient angewiesen werden, die </a:t>
            </a:r>
            <a:r>
              <a:rPr lang="en-US" sz="1200" b="0" i="0" u="none" strike="noStrike" dirty="0" err="1">
                <a:solidFill>
                  <a:schemeClr val="dk1"/>
                </a:solidFill>
                <a:latin typeface="Calibri"/>
                <a:ea typeface="Calibri"/>
                <a:cs typeface="Calibri"/>
                <a:sym typeface="Calibri"/>
              </a:rPr>
              <a:t>Katheterzeiten</a:t>
            </a:r>
            <a:r>
              <a:rPr lang="en-US" sz="1200" b="0" i="0" u="none" strike="noStrike" dirty="0">
                <a:solidFill>
                  <a:schemeClr val="dk1"/>
                </a:solidFill>
                <a:latin typeface="Calibri"/>
                <a:ea typeface="Calibri"/>
                <a:cs typeface="Calibri"/>
                <a:sym typeface="Calibri"/>
              </a:rPr>
              <a:t> in der Nacht </a:t>
            </a:r>
            <a:r>
              <a:rPr lang="en-US" sz="1200" b="0" i="0" u="none" strike="noStrike" dirty="0" err="1">
                <a:solidFill>
                  <a:schemeClr val="dk1"/>
                </a:solidFill>
                <a:latin typeface="Calibri"/>
                <a:ea typeface="Calibri"/>
                <a:cs typeface="Calibri"/>
                <a:sym typeface="Calibri"/>
              </a:rPr>
              <a:t>anzupassen</a:t>
            </a:r>
            <a:r>
              <a:rPr lang="en-US" sz="1200" b="0" i="0" u="none" strike="noStrike" dirty="0">
                <a:solidFill>
                  <a:schemeClr val="dk1"/>
                </a:solidFill>
                <a:latin typeface="Calibri"/>
                <a:ea typeface="Calibri"/>
                <a:cs typeface="Calibri"/>
                <a:sym typeface="Calibri"/>
              </a:rPr>
              <a:t>.</a:t>
            </a:r>
          </a:p>
          <a:p>
            <a:pPr marL="0" lvl="0" indent="0" algn="l" rtl="0">
              <a:spcBef>
                <a:spcPts val="0"/>
              </a:spcBef>
              <a:spcAft>
                <a:spcPts val="0"/>
              </a:spcAft>
              <a:buNone/>
            </a:pPr>
            <a:endParaRPr lang="en-US"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endParaRPr lang="en-US"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330" name="Google Shape;330;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t>23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noProof="0" dirty="0"/>
              <a:t>Verspannen Sie sich: </a:t>
            </a:r>
            <a:r>
              <a:rPr lang="en-US" b="0" noProof="0" dirty="0"/>
              <a:t>Versuchen Sie, eine entspannte und bequeme Position zu finden, wenn Sie die IK durchführen</a:t>
            </a:r>
            <a:endParaRPr lang="en-US" b="1" noProof="0" dirty="0"/>
          </a:p>
          <a:p>
            <a:pPr marL="0" lvl="0" indent="0" algn="l" rtl="0">
              <a:spcBef>
                <a:spcPts val="0"/>
              </a:spcBef>
              <a:spcAft>
                <a:spcPts val="0"/>
              </a:spcAft>
              <a:buNone/>
            </a:pPr>
            <a:r>
              <a:rPr lang="en-US" b="1" noProof="0" dirty="0"/>
              <a:t>Schmerzen/Brennen: </a:t>
            </a:r>
            <a:r>
              <a:rPr lang="en-US" b="0" noProof="0" dirty="0"/>
              <a:t>In den Wechseljahren leiden viele Frauen unter trockenen Schleimhäuten im Genitalbereich, was zu Schmerzen und Reizungen führen kann. Lokales Östrogen hat hier oft eine gute Wirkung. Zu Beginn der IK ist es üblich, etwas Blut auf dem Katheter oder im Urin zu sehen. Das liegt daran, dass die Harnröhre gereizt wird und die Schleimhaut nicht an den Katheter gewöhnt ist. Die Verwendung eines Katheters mit niedriger (oder gar keiner) Osmolalität kann dies durch Schmerzen und Blutungen verschlimmern - in diesem Fall sollten Sie den Katheter wechseln. Denken Sie daran, dass eine Harnwegsinfektion häufig Schmerzen und/oder Blutungen verursacht.</a:t>
            </a:r>
          </a:p>
          <a:p>
            <a:pPr marL="0" lvl="0" indent="0" algn="l" rtl="0">
              <a:spcBef>
                <a:spcPts val="0"/>
              </a:spcBef>
              <a:spcAft>
                <a:spcPts val="0"/>
              </a:spcAft>
              <a:buNone/>
            </a:pPr>
            <a:r>
              <a:rPr lang="en-US" b="1" noProof="0" dirty="0"/>
              <a:t>Auffinden der Harnröhrenöffnung: </a:t>
            </a:r>
            <a:r>
              <a:rPr lang="en-US" b="0" noProof="0" dirty="0"/>
              <a:t>Ein Spiegel und eine gute Beleuchtung zu Beginn der IK helfen beim Auffinden der Harnröhrenöffnung</a:t>
            </a:r>
          </a:p>
          <a:p>
            <a:pPr marL="0" lvl="0" indent="0" algn="l" rtl="0">
              <a:spcBef>
                <a:spcPts val="0"/>
              </a:spcBef>
              <a:spcAft>
                <a:spcPts val="0"/>
              </a:spcAft>
              <a:buNone/>
            </a:pPr>
            <a:r>
              <a:rPr lang="en-US" b="1" noProof="0" dirty="0"/>
              <a:t>Schwierigkeiten beim Einführen des Katheters: </a:t>
            </a:r>
            <a:r>
              <a:rPr lang="en-US" b="0" noProof="0" dirty="0"/>
              <a:t>Manchmal kann es schwierig sein, den Katheter am Schließmuskel vorbeizuführen (dies kann durch eine Detrusor-Sphinkter-Dyssynergie verursacht werden). Tiefes Einatmen oder Husten kann die Entspannung des Schließmuskels unterstützen.</a:t>
            </a:r>
            <a:endParaRPr lang="en-US" b="1" noProof="0" dirty="0"/>
          </a:p>
          <a:p>
            <a:pPr marL="0" lvl="0" indent="0" algn="l" rtl="0">
              <a:spcBef>
                <a:spcPts val="0"/>
              </a:spcBef>
              <a:spcAft>
                <a:spcPts val="0"/>
              </a:spcAft>
              <a:buNone/>
            </a:pPr>
            <a:r>
              <a:rPr lang="en-US" b="1" noProof="0" dirty="0"/>
              <a:t>Schwangerschaft: </a:t>
            </a:r>
            <a:r>
              <a:rPr lang="en-US" b="0" noProof="0" dirty="0"/>
              <a:t>Das Risiko von Harnwegsinfektionen ist während der Schwangerschaft erhöht, teils durch hormonelle Effekte (verminderter Muskeltonus der Harnröhrenwände, verlangsamte Urinpassage und erhöhtes Blasenvolumen), teils durch eine mechanische Einwirkung der Gebärmutter auf den rechten Harnleiter. Während der Schwangerschaft kann ein längerer Katheter aufgrund der veränderten "anatomischen Bedingungen" sinnvoll sein. </a:t>
            </a:r>
            <a:endParaRPr lang="en-US" b="1" noProof="0" dirty="0"/>
          </a:p>
          <a:p>
            <a:pPr marL="0" lvl="0" indent="0" algn="l" rtl="0">
              <a:spcBef>
                <a:spcPts val="0"/>
              </a:spcBef>
              <a:spcAft>
                <a:spcPts val="0"/>
              </a:spcAft>
              <a:buNone/>
            </a:pPr>
            <a:endParaRPr lang="en-US" b="1" noProof="0" dirty="0"/>
          </a:p>
        </p:txBody>
      </p:sp>
      <p:sp>
        <p:nvSpPr>
          <p:cNvPr id="375" name="Google Shape;375;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dirty="0"/>
              <a:t>Hilfsmittel wie Spiegel können bei Wellspect bestellt werden.</a:t>
            </a:r>
          </a:p>
        </p:txBody>
      </p:sp>
      <p:sp>
        <p:nvSpPr>
          <p:cNvPr id="292" name="Google Shape;292;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t>25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0300647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8" name="Google Shape;388;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noProof="0" dirty="0">
                <a:solidFill>
                  <a:schemeClr val="dk1"/>
                </a:solidFill>
                <a:latin typeface="Calibri"/>
                <a:ea typeface="Calibri"/>
                <a:cs typeface="Calibri"/>
                <a:sym typeface="Calibri"/>
              </a:rPr>
              <a:t>Harnwegsinfektionen sind ein Problem für </a:t>
            </a:r>
            <a:r>
              <a:rPr lang="en-US" sz="1200" b="0" i="0" u="none" strike="noStrike" noProof="0" dirty="0" err="1">
                <a:solidFill>
                  <a:schemeClr val="dk1"/>
                </a:solidFill>
                <a:latin typeface="Calibri"/>
                <a:ea typeface="Calibri"/>
                <a:cs typeface="Calibri"/>
                <a:sym typeface="Calibri"/>
              </a:rPr>
              <a:t>viele</a:t>
            </a:r>
            <a:r>
              <a:rPr lang="en-US" sz="1200" b="0" i="0" u="none" strike="noStrike" noProof="0" dirty="0">
                <a:solidFill>
                  <a:schemeClr val="dk1"/>
                </a:solidFill>
                <a:latin typeface="Calibri"/>
                <a:ea typeface="Calibri"/>
                <a:cs typeface="Calibri"/>
                <a:sym typeface="Calibri"/>
              </a:rPr>
              <a:t> </a:t>
            </a:r>
            <a:r>
              <a:rPr lang="en-US" sz="1200" b="0" i="0" u="none" strike="noStrike" noProof="0" dirty="0" err="1">
                <a:solidFill>
                  <a:schemeClr val="dk1"/>
                </a:solidFill>
                <a:latin typeface="Calibri"/>
                <a:ea typeface="Calibri"/>
                <a:cs typeface="Calibri"/>
                <a:sym typeface="Calibri"/>
              </a:rPr>
              <a:t>Katheteranwender</a:t>
            </a:r>
            <a:r>
              <a:rPr lang="en-US" sz="1200" b="0" i="0" u="none" strike="noStrike" noProof="0" dirty="0">
                <a:solidFill>
                  <a:schemeClr val="dk1"/>
                </a:solidFill>
                <a:latin typeface="Calibri"/>
                <a:ea typeface="Calibri"/>
                <a:cs typeface="Calibri"/>
                <a:sym typeface="Calibri"/>
              </a:rPr>
              <a:t> und Patienten mit verschiedenen Erkrankungen, die ihre Fähigkeit, die Blase zu entleeren, beeinträchtigen. Wenn Bakterien wachsen und sich vermehren, heften sie sich an die Schleimhaut der Blase und machen es dem Immunsystem sehr schwer/unmöglich, sie zu zerstören. Wenn das passiert, hat man eine Harnwegsinfektion und der Körper reagiert mit verschiedenen Symptomen wie Fieber. Eine Harnwegsinfektion ist eine bakterielle Infektion, die einen beliebigen Teil der Harnwege betrifft. Asymptomatische Bakteriurie (ABU) bedeutet, dass sich Bakterien im Urin befinden, aber keine Symptome der Harnwege auftreten. Eine erhöhte Anzahl von Bakterien im Urin ohne Symptome bedeutet NICHT, dass Sie eine Harnwegsinfektion haben. Die Behandlung dieser Bakterien mit Antibiotika kann das Risiko erhöhen, dass später "bösere" Bakterien schwerere Symptome verursachen. Resistenzen können sich entwickeln, wenn Bakterien durch den falschen Einsatz von Antibiotika beseitigt werden. Seien Sie gründlich und nehmen Sie immer eine Urinprobe, wenn Sie eine Harnwegsinfektion vermuten. </a:t>
            </a:r>
          </a:p>
        </p:txBody>
      </p:sp>
      <p:sp>
        <p:nvSpPr>
          <p:cNvPr id="389" name="Google Shape;389;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t>26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5" name="Google Shape;395;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kern="1200" noProof="0" dirty="0">
                <a:solidFill>
                  <a:schemeClr val="dk1"/>
                </a:solidFill>
                <a:latin typeface="Calibri"/>
                <a:ea typeface="Calibri"/>
                <a:cs typeface="Calibri"/>
                <a:sym typeface="Calibri"/>
              </a:rPr>
              <a:t>Werfen Sie einen Blick auf das </a:t>
            </a:r>
            <a:r>
              <a:rPr lang="en-US" sz="1200" b="0" i="0" u="none" strike="noStrike" kern="1200" noProof="0" dirty="0" err="1">
                <a:solidFill>
                  <a:schemeClr val="dk1"/>
                </a:solidFill>
                <a:latin typeface="Calibri"/>
                <a:ea typeface="Calibri"/>
                <a:cs typeface="Calibri"/>
                <a:sym typeface="Calibri"/>
              </a:rPr>
              <a:t>Miktionsprotokoll</a:t>
            </a:r>
            <a:r>
              <a:rPr lang="en-US" sz="1200" b="0" i="0" u="none" strike="noStrike" kern="1200" noProof="0" dirty="0">
                <a:solidFill>
                  <a:schemeClr val="dk1"/>
                </a:solidFill>
                <a:latin typeface="Calibri"/>
                <a:ea typeface="Calibri"/>
                <a:cs typeface="Calibri"/>
                <a:sym typeface="Calibri"/>
              </a:rPr>
              <a:t> hinsichtlich Häufigkeit und Volumen. Überprüfen Sie die Katheterisierungstechnik und die Handhygiene. Die Wahl der Katheter und die berührungsfreie Technik beim Katheterisieren können eine präventive Wirkung haben. Verwenden Sie einen Ultraschall, um sicherzustellen, dass die Blase nach der IK leer ist. Schließen Sie Blasensteine als Ursache der Infektionen aus - einige Bakterien wie Klebsiella und Proteus neigen eher zur Steinbildung. Verstopfung kann das Risiko einer Harnwegsinfektion erhöhen, da sie die Entleerung der Blase erschwert, </a:t>
            </a:r>
            <a:r>
              <a:rPr lang="en-US" sz="1200" b="0" i="0" u="none" strike="noStrike" kern="1200" noProof="0" dirty="0" err="1">
                <a:solidFill>
                  <a:schemeClr val="dk1"/>
                </a:solidFill>
                <a:latin typeface="Calibri"/>
                <a:ea typeface="Calibri"/>
                <a:cs typeface="Calibri"/>
                <a:sym typeface="Calibri"/>
              </a:rPr>
              <a:t>wenn</a:t>
            </a:r>
            <a:r>
              <a:rPr lang="en-US" sz="1200" b="0" i="0" u="none" strike="noStrike" kern="1200" noProof="0" dirty="0">
                <a:solidFill>
                  <a:schemeClr val="dk1"/>
                </a:solidFill>
                <a:latin typeface="Calibri"/>
                <a:ea typeface="Calibri"/>
                <a:cs typeface="Calibri"/>
                <a:sym typeface="Calibri"/>
              </a:rPr>
              <a:t> der Darm auf die Blase drückt. Auch die schwachen Schleimhäute in den Wechseljahren können das Risiko für Harnwegsinfekte erhöhen. Prüfen Sie die Möglichkeit der Anwendung von lokalem Östrogen. </a:t>
            </a:r>
          </a:p>
          <a:p>
            <a:pPr marL="0" lvl="0" indent="0" algn="l" rtl="0">
              <a:spcBef>
                <a:spcPts val="0"/>
              </a:spcBef>
              <a:spcAft>
                <a:spcPts val="0"/>
              </a:spcAft>
              <a:buNone/>
            </a:pPr>
            <a:endParaRPr lang="en-US" sz="1200" b="0" i="0" u="none" strike="noStrike" kern="1200" noProof="0" dirty="0">
              <a:solidFill>
                <a:schemeClr val="dk1"/>
              </a:solidFill>
              <a:latin typeface="Calibri"/>
              <a:ea typeface="Calibri"/>
              <a:cs typeface="Calibri"/>
              <a:sym typeface="Calibri"/>
            </a:endParaRPr>
          </a:p>
        </p:txBody>
      </p:sp>
      <p:sp>
        <p:nvSpPr>
          <p:cNvPr id="396" name="Google Shape;396;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t>27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7" name="Google Shape;417;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0" dirty="0"/>
          </a:p>
        </p:txBody>
      </p:sp>
      <p:sp>
        <p:nvSpPr>
          <p:cNvPr id="418" name="Google Shape;418;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t>28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noProof="0" dirty="0">
                <a:solidFill>
                  <a:prstClr val="black"/>
                </a:solidFill>
              </a:rPr>
              <a:t>Studien betonen die Bedeutung von Aufklärung, emotionaler und psychologischer Unterstützung sowie regelmäßiger Nachsorge, um die Compliance im Laufe der Zeit zu optimieren. Wann und wie die Bewertung erfolgen soll, ist von Patient zu Patient unterschiedlich. Die Integration der IK in das tägliche Leben kann schwierig sein, der Patient benötigt möglicherweise eine kontinuierliche Unterstützung durch eine Kontaktperson. Dem Patienten sollte eine </a:t>
            </a:r>
            <a:r>
              <a:rPr lang="en-US" sz="1200" b="0" noProof="0" dirty="0" err="1">
                <a:solidFill>
                  <a:prstClr val="black"/>
                </a:solidFill>
              </a:rPr>
              <a:t>Nachuntersuchung</a:t>
            </a:r>
            <a:r>
              <a:rPr lang="en-US" sz="1200" b="0" noProof="0" dirty="0">
                <a:solidFill>
                  <a:prstClr val="black"/>
                </a:solidFill>
              </a:rPr>
              <a:t> </a:t>
            </a:r>
            <a:r>
              <a:rPr lang="en-US" sz="1200" b="0" noProof="0" dirty="0" err="1">
                <a:solidFill>
                  <a:prstClr val="black"/>
                </a:solidFill>
              </a:rPr>
              <a:t>zeitnah</a:t>
            </a:r>
            <a:r>
              <a:rPr lang="en-US" sz="1200" b="0" noProof="0" dirty="0">
                <a:solidFill>
                  <a:prstClr val="black"/>
                </a:solidFill>
              </a:rPr>
              <a:t> </a:t>
            </a:r>
            <a:r>
              <a:rPr lang="en-US" sz="1200" b="0" noProof="0" dirty="0" err="1">
                <a:solidFill>
                  <a:prstClr val="black"/>
                </a:solidFill>
              </a:rPr>
              <a:t>nach</a:t>
            </a:r>
            <a:r>
              <a:rPr lang="en-US" sz="1200" b="0" noProof="0" dirty="0">
                <a:solidFill>
                  <a:prstClr val="black"/>
                </a:solidFill>
              </a:rPr>
              <a:t> der </a:t>
            </a:r>
            <a:r>
              <a:rPr lang="en-US" sz="1200" b="0" noProof="0" dirty="0" err="1">
                <a:solidFill>
                  <a:prstClr val="black"/>
                </a:solidFill>
              </a:rPr>
              <a:t>Anleitung</a:t>
            </a:r>
            <a:r>
              <a:rPr lang="en-US" sz="1200" b="0" noProof="0" dirty="0">
                <a:solidFill>
                  <a:prstClr val="black"/>
                </a:solidFill>
              </a:rPr>
              <a:t> </a:t>
            </a:r>
            <a:r>
              <a:rPr lang="en-US" sz="1200" b="0" noProof="0" dirty="0" err="1">
                <a:solidFill>
                  <a:prstClr val="black"/>
                </a:solidFill>
              </a:rPr>
              <a:t>angeboten</a:t>
            </a:r>
            <a:r>
              <a:rPr lang="en-US" sz="1200" b="0" noProof="0" dirty="0">
                <a:solidFill>
                  <a:prstClr val="black"/>
                </a:solidFill>
              </a:rPr>
              <a:t> werden (ca. 2-3 Tage), um sicherzustellen, dass der Patient die IK versteht und ohne Probleme durchführt. Dies kann telefonisch oder an der Rezeption ausgewertet werden. Die Behandlung muss möglicherweise im Laufe der Zeit geändert werden, da sich z. B. der Restharn und/oder die Sensibilität schnell ändern können. </a:t>
            </a:r>
          </a:p>
        </p:txBody>
      </p:sp>
      <p:sp>
        <p:nvSpPr>
          <p:cNvPr id="382" name="Google Shape;382;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t>29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defTabSz="931774">
              <a:buFont typeface="Arial" panose="020B0604020202020204" pitchFamily="34" charset="0"/>
              <a:buNone/>
              <a:defRPr/>
            </a:pPr>
            <a:r>
              <a:rPr lang="en-US" sz="1200" i="0" noProof="0" dirty="0">
                <a:solidFill>
                  <a:prstClr val="black"/>
                </a:solidFill>
              </a:rPr>
              <a:t>Die Therapietreue ist ein Schlüsselfaktor für das klinische Ergebnis. Ein Patient, der das Gefühl hat, an der Entscheidungsfindung beteiligt zu sein und seine Behandlung beeinflussen zu können, wird sich eher an die Therapie halten und somit ein gutes klinisches Ergebnis erzielen. Das IK-</a:t>
            </a:r>
            <a:r>
              <a:rPr lang="en-US" sz="1200" i="0" noProof="0" dirty="0" err="1">
                <a:solidFill>
                  <a:prstClr val="black"/>
                </a:solidFill>
              </a:rPr>
              <a:t>Verfahren</a:t>
            </a:r>
            <a:r>
              <a:rPr lang="en-US" sz="1200" i="0" noProof="0" dirty="0">
                <a:solidFill>
                  <a:prstClr val="black"/>
                </a:solidFill>
              </a:rPr>
              <a:t> und die Produktauswahl sollten an das tägliche Leben des Anwenders angepasst sein. Ein entscheidender Faktor ist, ob die Produkte leicht zu handhaben sind und eine einfache und mühelose Katheterisierung ermöglichen. Die Wahl des Katheters sollte frei sein: Die Patienten bevorzugen hydrophile Katheter mit Eigenschaften wie Komfort, einfache Anwendung und Infektionsprävention. Die Einführung in die Therapie und die Nachsorge sind wichtig: Studien zeigen, dass Aufklärung, emotionale und psychologische Unterstützung und regelmäßige Nachsorge entscheidend sind, um die Compliance im Laufe der Zeit zu optimieren. </a:t>
            </a:r>
          </a:p>
          <a:p>
            <a:pPr marL="0" indent="0" defTabSz="931774">
              <a:buFont typeface="Arial" panose="020B0604020202020204" pitchFamily="34" charset="0"/>
              <a:buNone/>
              <a:defRPr/>
            </a:pPr>
            <a:endParaRPr lang="en-US" sz="1200" i="0" noProof="0" dirty="0">
              <a:solidFill>
                <a:prstClr val="black"/>
              </a:solidFill>
            </a:endParaRPr>
          </a:p>
          <a:p>
            <a:pPr marL="0" indent="0" defTabSz="931774">
              <a:buFont typeface="Arial" panose="020B0604020202020204" pitchFamily="34" charset="0"/>
              <a:buNone/>
              <a:defRPr/>
            </a:pPr>
            <a:endParaRPr lang="en-US" sz="1200" i="1" noProof="0" dirty="0">
              <a:solidFill>
                <a:prstClr val="black"/>
              </a:solidFill>
            </a:endParaRPr>
          </a:p>
        </p:txBody>
      </p:sp>
      <p:sp>
        <p:nvSpPr>
          <p:cNvPr id="829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a:buNone/>
              <a:tabLst/>
              <a:defRPr/>
            </a:pPr>
            <a:fld id="{9B6F8EE6-54E5-4544-B4CE-564476B6ACAE}" type="slidenum">
              <a:rPr kumimoji="0" lang="sv-SE" sz="1400" b="0" i="0" u="none" strike="noStrike" kern="0" cap="none" spc="0" normalizeH="0" baseline="0" noProof="0">
                <a:ln>
                  <a:noFill/>
                </a:ln>
                <a:solidFill>
                  <a:srgbClr val="000000"/>
                </a:solidFill>
                <a:effectLst/>
                <a:uLnTx/>
                <a:uFillTx/>
                <a:latin typeface="Calibri" pitchFamily="34" charset="0"/>
                <a:cs typeface="Arial" charset="0"/>
                <a:sym typeface="Arial"/>
              </a:rPr>
              <a:t>30</a:t>
            </a:fld>
            <a:endParaRPr kumimoji="0" lang="sv-SE" sz="1400" b="0" i="0" u="none" strike="noStrike" kern="0" cap="none" spc="0" normalizeH="0" baseline="0" noProof="0">
              <a:ln>
                <a:noFill/>
              </a:ln>
              <a:solidFill>
                <a:srgbClr val="000000"/>
              </a:solidFill>
              <a:effectLst/>
              <a:uLnTx/>
              <a:uFillTx/>
              <a:latin typeface="Calibri" pitchFamily="34" charset="0"/>
              <a:cs typeface="Arial" charset="0"/>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noProof="0" dirty="0"/>
              <a:t>Empfehlungen für ein Unterrichtsprogramm und ein literarischer Überblick von Le Breton</a:t>
            </a:r>
          </a:p>
        </p:txBody>
      </p:sp>
      <p:sp>
        <p:nvSpPr>
          <p:cNvPr id="230" name="Google Shape;230;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t>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t>31</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543590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t>32</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017744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t>33</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0064353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t>34</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500810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4:notes"/>
          <p:cNvSpPr txBox="1">
            <a:spLocks noGrp="1"/>
          </p:cNvSpPr>
          <p:nvPr>
            <p:ph type="body" idx="1"/>
          </p:nvPr>
        </p:nvSpPr>
        <p:spPr>
          <a:xfrm>
            <a:off x="683623" y="4484777"/>
            <a:ext cx="5608320" cy="36604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kern="1200" noProof="0" dirty="0">
                <a:solidFill>
                  <a:schemeClr val="tx1"/>
                </a:solidFill>
                <a:effectLst/>
                <a:latin typeface="+mn-lt"/>
                <a:ea typeface="+mn-ea"/>
                <a:cs typeface="+mn-cs"/>
              </a:rPr>
              <a:t>Ein Dauerkatheter ist ein invasiver Eingriff, der entweder durch die Bauchdecke (suprapubisch) oder durch die Harnröhre erfolgt und eine kontinuierliche Entleerung zur Folge hat. Katheterassoziierte Harnwegsinfektionen sind die häufigste Komplikation bei allen Katheterisierungen. Es wird berichtet, </a:t>
            </a:r>
            <a:r>
              <a:rPr lang="en-US" sz="1200" b="0" kern="1200" noProof="0" dirty="0" err="1">
                <a:solidFill>
                  <a:schemeClr val="tx1"/>
                </a:solidFill>
                <a:effectLst/>
                <a:latin typeface="+mn-lt"/>
                <a:ea typeface="+mn-ea"/>
                <a:cs typeface="+mn-cs"/>
              </a:rPr>
              <a:t>dass</a:t>
            </a:r>
            <a:r>
              <a:rPr lang="en-US" sz="1200" b="0" kern="1200" noProof="0" dirty="0">
                <a:solidFill>
                  <a:schemeClr val="tx1"/>
                </a:solidFill>
                <a:effectLst/>
                <a:latin typeface="+mn-lt"/>
                <a:ea typeface="+mn-ea"/>
                <a:cs typeface="+mn-cs"/>
              </a:rPr>
              <a:t> der IK das Infektionsrisiko im Vergleich zu Dauerkathetern verringert - beispielsweise um 20 % nach einer kurzen postoperativen Anwendung. IK </a:t>
            </a:r>
            <a:r>
              <a:rPr lang="en-US" sz="1200" b="0" kern="1200" noProof="0" dirty="0" err="1">
                <a:solidFill>
                  <a:schemeClr val="tx1"/>
                </a:solidFill>
                <a:effectLst/>
                <a:latin typeface="+mn-lt"/>
                <a:ea typeface="+mn-ea"/>
                <a:cs typeface="+mn-cs"/>
              </a:rPr>
              <a:t>ermöglicht</a:t>
            </a:r>
            <a:r>
              <a:rPr lang="en-US" sz="1200" b="0" kern="1200" noProof="0" dirty="0">
                <a:solidFill>
                  <a:schemeClr val="tx1"/>
                </a:solidFill>
                <a:effectLst/>
                <a:latin typeface="+mn-lt"/>
                <a:ea typeface="+mn-ea"/>
                <a:cs typeface="+mn-cs"/>
              </a:rPr>
              <a:t> eine schnellere Rückkehr zur normalen Blasenentleerung, was den Krankenhausaufenthalt nach der Operation verkürzt. </a:t>
            </a:r>
          </a:p>
          <a:p>
            <a:pPr marL="0" lvl="0" indent="0" algn="l" rtl="0">
              <a:spcBef>
                <a:spcPts val="0"/>
              </a:spcBef>
              <a:spcAft>
                <a:spcPts val="0"/>
              </a:spcAft>
              <a:buNone/>
            </a:pPr>
            <a:r>
              <a:rPr lang="en-US" sz="1200" b="0" kern="1200" noProof="0" dirty="0">
                <a:solidFill>
                  <a:schemeClr val="tx1"/>
                </a:solidFill>
                <a:effectLst/>
                <a:latin typeface="+mn-lt"/>
                <a:ea typeface="+mn-ea"/>
                <a:cs typeface="+mn-cs"/>
              </a:rPr>
              <a:t>Biofilm um den DK (</a:t>
            </a:r>
            <a:r>
              <a:rPr lang="en-US" sz="1200" b="0" kern="1200" noProof="0" dirty="0" err="1">
                <a:solidFill>
                  <a:schemeClr val="tx1"/>
                </a:solidFill>
                <a:effectLst/>
                <a:latin typeface="+mn-lt"/>
                <a:ea typeface="+mn-ea"/>
                <a:cs typeface="+mn-cs"/>
              </a:rPr>
              <a:t>Dauerkatheter</a:t>
            </a:r>
            <a:r>
              <a:rPr lang="en-US" sz="1200" b="0" kern="1200" noProof="0" dirty="0">
                <a:solidFill>
                  <a:schemeClr val="tx1"/>
                </a:solidFill>
                <a:effectLst/>
                <a:latin typeface="+mn-lt"/>
                <a:ea typeface="+mn-ea"/>
                <a:cs typeface="+mn-cs"/>
              </a:rPr>
              <a:t>): Bei Patienten </a:t>
            </a:r>
            <a:r>
              <a:rPr lang="en-US" sz="1200" b="0" kern="1200" noProof="0" dirty="0" err="1">
                <a:solidFill>
                  <a:schemeClr val="tx1"/>
                </a:solidFill>
                <a:effectLst/>
                <a:latin typeface="+mn-lt"/>
                <a:ea typeface="+mn-ea"/>
                <a:cs typeface="+mn-cs"/>
              </a:rPr>
              <a:t>mit</a:t>
            </a:r>
            <a:r>
              <a:rPr lang="en-US" sz="1200" b="0" kern="1200" noProof="0" dirty="0">
                <a:solidFill>
                  <a:schemeClr val="tx1"/>
                </a:solidFill>
                <a:effectLst/>
                <a:latin typeface="+mn-lt"/>
                <a:ea typeface="+mn-ea"/>
                <a:cs typeface="+mn-cs"/>
              </a:rPr>
              <a:t> </a:t>
            </a:r>
            <a:r>
              <a:rPr lang="en-US" sz="1200" b="0" kern="1200" noProof="0" dirty="0" err="1">
                <a:solidFill>
                  <a:schemeClr val="tx1"/>
                </a:solidFill>
                <a:effectLst/>
                <a:latin typeface="+mn-lt"/>
                <a:ea typeface="+mn-ea"/>
                <a:cs typeface="+mn-cs"/>
              </a:rPr>
              <a:t>Dauerkatheter</a:t>
            </a:r>
            <a:r>
              <a:rPr lang="en-US" sz="1200" b="0" kern="1200" noProof="0" dirty="0">
                <a:solidFill>
                  <a:schemeClr val="tx1"/>
                </a:solidFill>
                <a:effectLst/>
                <a:latin typeface="+mn-lt"/>
                <a:ea typeface="+mn-ea"/>
                <a:cs typeface="+mn-cs"/>
              </a:rPr>
              <a:t> kommt es trotz guter Pflege häufig zu einer Bakteriurie. Die Bakterien heften sich an die Katheteroberfläche und bilden einen Biofilm, was die Behandlung erschwert, da die Antibiotika diesen Biofilm nicht durchdringen können. Einige Bakterien, in der Regel Proteus Mirabilis, verfügen über ein Enzym namens Ureas, das Harnstoff zu Ammoniak abbauen kann, wodurch sich der pH-Wert des Urins erhöht. Magnesium- und Kalziumphosphatkristalle können sich auf Katheteroberflächen und im Urin ablagern und </a:t>
            </a:r>
            <a:r>
              <a:rPr lang="en-US" sz="1200" b="0" kern="1200" noProof="0" dirty="0" err="1">
                <a:solidFill>
                  <a:schemeClr val="tx1"/>
                </a:solidFill>
                <a:effectLst/>
                <a:latin typeface="+mn-lt"/>
                <a:ea typeface="+mn-ea"/>
                <a:cs typeface="+mn-cs"/>
              </a:rPr>
              <a:t>schließlich</a:t>
            </a:r>
            <a:r>
              <a:rPr lang="en-US" sz="1200" b="0" kern="1200" noProof="0" dirty="0">
                <a:solidFill>
                  <a:schemeClr val="tx1"/>
                </a:solidFill>
                <a:effectLst/>
                <a:latin typeface="+mn-lt"/>
                <a:ea typeface="+mn-ea"/>
                <a:cs typeface="+mn-cs"/>
              </a:rPr>
              <a:t> </a:t>
            </a:r>
            <a:r>
              <a:rPr lang="en-US" sz="1200" b="0" kern="1200" noProof="0" dirty="0" err="1">
                <a:solidFill>
                  <a:schemeClr val="tx1"/>
                </a:solidFill>
                <a:effectLst/>
                <a:latin typeface="+mn-lt"/>
                <a:ea typeface="+mn-ea"/>
                <a:cs typeface="+mn-cs"/>
              </a:rPr>
              <a:t>Harnkonkremente</a:t>
            </a:r>
            <a:r>
              <a:rPr lang="en-US" sz="1200" b="0" kern="1200" noProof="0" dirty="0">
                <a:solidFill>
                  <a:schemeClr val="tx1"/>
                </a:solidFill>
                <a:effectLst/>
                <a:latin typeface="+mn-lt"/>
                <a:ea typeface="+mn-ea"/>
                <a:cs typeface="+mn-cs"/>
              </a:rPr>
              <a:t> bilden, die die Behandlung von Harnwegsinfektionen erschweren. Fast 10 % der Strikturen werden </a:t>
            </a:r>
            <a:r>
              <a:rPr lang="en-US" sz="1200" b="0" kern="1200" noProof="0" dirty="0" err="1">
                <a:solidFill>
                  <a:schemeClr val="tx1"/>
                </a:solidFill>
                <a:effectLst/>
                <a:latin typeface="+mn-lt"/>
                <a:ea typeface="+mn-ea"/>
                <a:cs typeface="+mn-cs"/>
              </a:rPr>
              <a:t>durch</a:t>
            </a:r>
            <a:r>
              <a:rPr lang="en-US" sz="1200" b="0" kern="1200" noProof="0" dirty="0">
                <a:solidFill>
                  <a:schemeClr val="tx1"/>
                </a:solidFill>
                <a:effectLst/>
                <a:latin typeface="+mn-lt"/>
                <a:ea typeface="+mn-ea"/>
                <a:cs typeface="+mn-cs"/>
              </a:rPr>
              <a:t> </a:t>
            </a:r>
            <a:r>
              <a:rPr lang="en-US" sz="1200" b="0" kern="1200" noProof="0" dirty="0" err="1">
                <a:solidFill>
                  <a:schemeClr val="tx1"/>
                </a:solidFill>
                <a:effectLst/>
                <a:latin typeface="+mn-lt"/>
                <a:ea typeface="+mn-ea"/>
                <a:cs typeface="+mn-cs"/>
              </a:rPr>
              <a:t>Dauerkatheter</a:t>
            </a:r>
            <a:r>
              <a:rPr lang="en-US" sz="1200" b="0" kern="1200" noProof="0" dirty="0">
                <a:solidFill>
                  <a:schemeClr val="tx1"/>
                </a:solidFill>
                <a:effectLst/>
                <a:latin typeface="+mn-lt"/>
                <a:ea typeface="+mn-ea"/>
                <a:cs typeface="+mn-cs"/>
              </a:rPr>
              <a:t> verursacht, da die Harnröhre des Mannes S-förmig ist. Der Harnverlust ist häufig eine Folge der Reizung der Blase durch den Katheter, der starke Blasenkontraktionen auslösen kann.</a:t>
            </a:r>
          </a:p>
          <a:p>
            <a:pPr marL="0" lvl="0" indent="0" algn="l" rtl="0">
              <a:spcBef>
                <a:spcPts val="0"/>
              </a:spcBef>
              <a:spcAft>
                <a:spcPts val="0"/>
              </a:spcAft>
              <a:buNone/>
            </a:pPr>
            <a:endParaRPr lang="en-US" sz="1200" noProof="0" dirty="0"/>
          </a:p>
          <a:p>
            <a:pPr marL="0" lvl="0" indent="0" algn="l" rtl="0">
              <a:spcBef>
                <a:spcPts val="0"/>
              </a:spcBef>
              <a:spcAft>
                <a:spcPts val="0"/>
              </a:spcAft>
              <a:buNone/>
            </a:pPr>
            <a:endParaRPr lang="en-US" sz="1200" noProof="0" dirty="0"/>
          </a:p>
        </p:txBody>
      </p:sp>
      <p:sp>
        <p:nvSpPr>
          <p:cNvPr id="285" name="Google Shape;28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t>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None/>
            </a:pPr>
            <a:r>
              <a:rPr lang="en-US" sz="1200" b="0" noProof="0" dirty="0">
                <a:solidFill>
                  <a:schemeClr val="dk1"/>
                </a:solidFill>
                <a:latin typeface="+mn-lt"/>
                <a:ea typeface="Calibri"/>
                <a:cs typeface="Calibri"/>
                <a:sym typeface="Calibri"/>
              </a:rPr>
              <a:t>IK </a:t>
            </a:r>
            <a:r>
              <a:rPr lang="en-US" sz="1200" b="0" noProof="0" dirty="0" err="1">
                <a:solidFill>
                  <a:schemeClr val="dk1"/>
                </a:solidFill>
                <a:latin typeface="+mn-lt"/>
                <a:ea typeface="Calibri"/>
                <a:cs typeface="Calibri"/>
                <a:sym typeface="Calibri"/>
              </a:rPr>
              <a:t>kommt</a:t>
            </a:r>
            <a:r>
              <a:rPr lang="en-US" sz="1200" b="0" noProof="0" dirty="0">
                <a:solidFill>
                  <a:schemeClr val="dk1"/>
                </a:solidFill>
                <a:latin typeface="+mn-lt"/>
                <a:ea typeface="Calibri"/>
                <a:cs typeface="Calibri"/>
                <a:sym typeface="Calibri"/>
              </a:rPr>
              <a:t> einer normalen Blasenentleerung sehr nahe und erhält die Nierenfunktion. Sie wirkt sich auch positiv auf den unteren Harntrakt aus, lindert die Symptome in diesem Bereich und verbessert die Lebensqualität. Die IK ermöglicht eine sexuelle Beziehung ohne Auslaufen oder Unbehagen.</a:t>
            </a:r>
          </a:p>
          <a:p>
            <a:pPr marL="0" marR="0" lvl="0" indent="0" algn="l" defTabSz="914400" rtl="0" eaLnBrk="1" fontAlgn="auto" latinLnBrk="0" hangingPunct="1">
              <a:lnSpc>
                <a:spcPct val="80000"/>
              </a:lnSpc>
              <a:spcBef>
                <a:spcPts val="0"/>
              </a:spcBef>
              <a:spcAft>
                <a:spcPts val="0"/>
              </a:spcAft>
              <a:buClrTx/>
              <a:buSzTx/>
              <a:buFontTx/>
              <a:buNone/>
              <a:tabLst/>
              <a:defRPr/>
            </a:pPr>
            <a:endParaRPr lang="en-US" sz="1200" noProof="0" dirty="0">
              <a:latin typeface="Calibri"/>
              <a:ea typeface="Calibri"/>
              <a:cs typeface="Calibri"/>
              <a:sym typeface="Calibri"/>
            </a:endParaRPr>
          </a:p>
        </p:txBody>
      </p:sp>
      <p:sp>
        <p:nvSpPr>
          <p:cNvPr id="223" name="Google Shape;223;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t>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noProof="0" dirty="0"/>
              <a:t>Die IK ist eine sichere und wirksame Methode, bei der die Blase regelmäßig mit </a:t>
            </a:r>
            <a:r>
              <a:rPr lang="en-US" noProof="0" dirty="0" err="1"/>
              <a:t>einem</a:t>
            </a:r>
            <a:r>
              <a:rPr lang="en-US" noProof="0" dirty="0"/>
              <a:t> </a:t>
            </a:r>
            <a:r>
              <a:rPr lang="en-US" noProof="0" dirty="0" err="1"/>
              <a:t>Einmalblasenkatheter</a:t>
            </a:r>
            <a:r>
              <a:rPr lang="en-US" noProof="0" dirty="0"/>
              <a:t> entleert wird, entweder von Ihnen selbst oder von einer anderen Person, die Ihnen dabei hilft.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noProof="0" dirty="0"/>
              <a:t>Dr. Jack </a:t>
            </a:r>
            <a:r>
              <a:rPr lang="en-US" noProof="0" dirty="0" err="1"/>
              <a:t>Lapides </a:t>
            </a:r>
            <a:r>
              <a:rPr lang="en-US" noProof="0" dirty="0"/>
              <a:t>stellte in den 1970er Jahren fest, dass es wichtiger ist, die Blase regelmäßig zu entleeren, als den Vorgang steril auszuführen. Er führte den </a:t>
            </a:r>
            <a:r>
              <a:rPr lang="en-US" noProof="0" dirty="0" err="1"/>
              <a:t>Begriff</a:t>
            </a:r>
            <a:r>
              <a:rPr lang="en-US" noProof="0" dirty="0"/>
              <a:t> IK ein, der heute als goldener Standard im Umgang mit Harnverhalt gilt. Studien und wissenschaftliche Beweise belegen, dass die IK immer die erste Wahl ist, bevor man die </a:t>
            </a:r>
            <a:r>
              <a:rPr lang="en-US" noProof="0" dirty="0" err="1"/>
              <a:t>Anwendung</a:t>
            </a:r>
            <a:r>
              <a:rPr lang="en-US" noProof="0" dirty="0"/>
              <a:t> </a:t>
            </a:r>
            <a:r>
              <a:rPr lang="en-US" noProof="0" dirty="0" err="1"/>
              <a:t>eines</a:t>
            </a:r>
            <a:r>
              <a:rPr lang="en-US" noProof="0" dirty="0"/>
              <a:t> </a:t>
            </a:r>
            <a:r>
              <a:rPr lang="en-US" noProof="0" dirty="0" err="1"/>
              <a:t>Dauerkatheters</a:t>
            </a:r>
            <a:r>
              <a:rPr lang="en-US" noProof="0" dirty="0"/>
              <a:t> in Erwägung zieht.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noProof="0" dirty="0"/>
          </a:p>
          <a:p>
            <a:pPr marL="0" lvl="0" indent="0" algn="l" rtl="0">
              <a:spcBef>
                <a:spcPts val="0"/>
              </a:spcBef>
              <a:spcAft>
                <a:spcPts val="0"/>
              </a:spcAft>
              <a:buNone/>
            </a:pPr>
            <a:endParaRPr lang="en-US" noProof="0" dirty="0"/>
          </a:p>
          <a:p>
            <a:pPr marL="0" lvl="0" indent="0" algn="l" rtl="0">
              <a:spcBef>
                <a:spcPts val="0"/>
              </a:spcBef>
              <a:spcAft>
                <a:spcPts val="0"/>
              </a:spcAft>
              <a:buNone/>
            </a:pPr>
            <a:endParaRPr lang="en-US" noProof="0" dirty="0"/>
          </a:p>
          <a:p>
            <a:pPr marL="0" lvl="0" indent="0" algn="l" rtl="0">
              <a:spcBef>
                <a:spcPts val="0"/>
              </a:spcBef>
              <a:spcAft>
                <a:spcPts val="0"/>
              </a:spcAft>
              <a:buNone/>
            </a:pPr>
            <a:endParaRPr lang="en-US" noProof="0" dirty="0"/>
          </a:p>
        </p:txBody>
      </p:sp>
      <p:sp>
        <p:nvSpPr>
          <p:cNvPr id="182" name="Google Shape;182;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t>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1" indent="0" algn="l" rtl="0">
              <a:spcBef>
                <a:spcPts val="0"/>
              </a:spcBef>
              <a:spcAft>
                <a:spcPts val="0"/>
              </a:spcAft>
              <a:buClr>
                <a:schemeClr val="dk1"/>
              </a:buClr>
              <a:buSzPts val="1200"/>
              <a:buFont typeface="Arial"/>
              <a:buNone/>
            </a:pPr>
            <a:r>
              <a:rPr lang="en-US" noProof="0" dirty="0"/>
              <a:t>Das Rückenmark und das Gehirn spielen bei neurogenen Erkrankungen eine wichtige Rolle für Harnprobleme. Wenn die Nerven geschädigt sind, wird es für die Signale zwischen dem Gehirn und dem Teil des Rückenmarks, der die Harnorgane steuert, schwieriger, ihr Ziel zu erreichen. Dies kann dazu führen, dass die Blase </a:t>
            </a:r>
            <a:r>
              <a:rPr lang="en-US" noProof="0" dirty="0" err="1"/>
              <a:t>beim</a:t>
            </a:r>
            <a:r>
              <a:rPr lang="en-US" noProof="0" dirty="0"/>
              <a:t> </a:t>
            </a:r>
            <a:r>
              <a:rPr lang="en-US" noProof="0" dirty="0" err="1"/>
              <a:t>Urinieren</a:t>
            </a:r>
            <a:r>
              <a:rPr lang="en-US" noProof="0" dirty="0"/>
              <a:t> nicht vollständig entleert wird, da sich der Schließmuskel in der Harnröhre nicht öffnet, wenn sich die Blase zusammenzieht (Detrusor-Sphinkter-Dyssynergie), um den Urin zu entleeren. Liegt die Schädigung innerhalb oder unterhalb von S2-S4, ist der Detrusormuskel in der Regel zu schwach, um den Urin auszuscheiden. </a:t>
            </a:r>
          </a:p>
          <a:p>
            <a:pPr marL="628650" lvl="1" indent="-171450" algn="l" rtl="0">
              <a:spcBef>
                <a:spcPts val="0"/>
              </a:spcBef>
              <a:spcAft>
                <a:spcPts val="0"/>
              </a:spcAft>
              <a:buClr>
                <a:schemeClr val="dk1"/>
              </a:buClr>
              <a:buSzPts val="1200"/>
              <a:buFont typeface="Arial" panose="020B0604020202020204" pitchFamily="34" charset="0"/>
              <a:buChar char="•"/>
            </a:pPr>
            <a:r>
              <a:rPr lang="en-US" noProof="0" dirty="0"/>
              <a:t>Bei MS kann eine unzureichende Übertragung von Nervenimpulsen zu Restharn führen</a:t>
            </a:r>
          </a:p>
          <a:p>
            <a:pPr marL="628650" lvl="1" indent="-171450" algn="l" rtl="0">
              <a:spcBef>
                <a:spcPts val="0"/>
              </a:spcBef>
              <a:spcAft>
                <a:spcPts val="0"/>
              </a:spcAft>
              <a:buClr>
                <a:schemeClr val="dk1"/>
              </a:buClr>
              <a:buSzPts val="1200"/>
              <a:buFont typeface="Arial" panose="020B0604020202020204" pitchFamily="34" charset="0"/>
              <a:buChar char="•"/>
            </a:pPr>
            <a:r>
              <a:rPr lang="en-US" noProof="0" dirty="0"/>
              <a:t>Bei einer Verletzung oder Erkrankung des Rückenmarks variieren die Symptome je nachdem, ob die Schädigung unterhalb oder oberhalb von S2-S4 liegt und ob es sich um eine vollständige oder unvollständige Schädigung handelt</a:t>
            </a:r>
          </a:p>
          <a:p>
            <a:pPr marL="628650" lvl="1" indent="-171450" algn="l" rtl="0">
              <a:spcBef>
                <a:spcPts val="0"/>
              </a:spcBef>
              <a:spcAft>
                <a:spcPts val="0"/>
              </a:spcAft>
              <a:buClr>
                <a:schemeClr val="dk1"/>
              </a:buClr>
              <a:buSzPts val="1200"/>
              <a:buFont typeface="Arial" panose="020B0604020202020204" pitchFamily="34" charset="0"/>
              <a:buChar char="•"/>
            </a:pPr>
            <a:r>
              <a:rPr lang="en-US" noProof="0" dirty="0"/>
              <a:t>Bei der Parkinson-Krankheit ist das häufigste Symptom die Überaktivität des Detrusors mit oder </a:t>
            </a:r>
            <a:r>
              <a:rPr lang="en-US" noProof="0" dirty="0" err="1"/>
              <a:t>ohne</a:t>
            </a:r>
            <a:r>
              <a:rPr lang="en-US" noProof="0" dirty="0"/>
              <a:t> </a:t>
            </a:r>
            <a:r>
              <a:rPr lang="en-US" noProof="0" dirty="0" err="1"/>
              <a:t>Restharn</a:t>
            </a:r>
            <a:endParaRPr lang="en-US" noProof="0" dirty="0"/>
          </a:p>
          <a:p>
            <a:pPr marL="628650" lvl="1" indent="-171450" algn="l" rtl="0">
              <a:spcBef>
                <a:spcPts val="0"/>
              </a:spcBef>
              <a:spcAft>
                <a:spcPts val="0"/>
              </a:spcAft>
              <a:buClr>
                <a:schemeClr val="dk1"/>
              </a:buClr>
              <a:buSzPts val="1200"/>
              <a:buFont typeface="Arial" panose="020B0604020202020204" pitchFamily="34" charset="0"/>
              <a:buChar char="•"/>
            </a:pPr>
            <a:r>
              <a:rPr lang="en-US" noProof="0" dirty="0"/>
              <a:t>Bei einer diabetischen Neuropathie, die sich auf die Blase auswirkt, kann eine Schädigung der peripheren Nerven die Wahrnehmung der Blasenfüllung verringern und auch die Fähigkeit zur Blasenentleerung beeinträchtigen.</a:t>
            </a:r>
          </a:p>
          <a:p>
            <a:pPr marL="457200" lvl="1" indent="0" algn="l" rtl="0">
              <a:spcBef>
                <a:spcPts val="0"/>
              </a:spcBef>
              <a:spcAft>
                <a:spcPts val="0"/>
              </a:spcAft>
              <a:buClr>
                <a:schemeClr val="dk1"/>
              </a:buClr>
              <a:buSzPts val="1200"/>
              <a:buFont typeface="Arial"/>
              <a:buNone/>
            </a:pPr>
            <a:endParaRPr lang="en-US"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p:txBody>
      </p:sp>
      <p:sp>
        <p:nvSpPr>
          <p:cNvPr id="197" name="Google Shape;197;p8:notes"/>
          <p:cNvSpPr txBox="1">
            <a:spLocks noGrp="1"/>
          </p:cNvSpPr>
          <p:nvPr>
            <p:ph type="sldNum" idx="12"/>
          </p:nvPr>
        </p:nvSpPr>
        <p:spPr>
          <a:xfrm>
            <a:off x="3619088" y="8977134"/>
            <a:ext cx="3105348" cy="47420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t>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None/>
            </a:pPr>
            <a:r>
              <a:rPr lang="en-US" noProof="0" dirty="0"/>
              <a:t>Der häufigste Grund für eine Obstruktion bei erwachsenen Männern ist die BPH, die zu Harnverhalt oder Restharn führen kann. Ein geschwächter Detrusormuskel oder </a:t>
            </a:r>
            <a:r>
              <a:rPr lang="en-US" noProof="0" dirty="0" err="1"/>
              <a:t>eine</a:t>
            </a:r>
            <a:r>
              <a:rPr lang="en-US" noProof="0" dirty="0"/>
              <a:t> aton</a:t>
            </a:r>
            <a:r>
              <a:rPr lang="en-US" strike="noStrike" noProof="0" dirty="0"/>
              <a:t>e</a:t>
            </a:r>
            <a:r>
              <a:rPr lang="en-US" noProof="0" dirty="0"/>
              <a:t> Blase entsteht bei mechanischer Einwirkung auf die Blasenmuskeln und die periphere Innervation durch Dehnung. Es fällt Ihnen möglicherweise schwer zu erkennen, wann es Zeit ist, Ihre Blase </a:t>
            </a:r>
            <a:r>
              <a:rPr lang="en-US" noProof="0" dirty="0" err="1"/>
              <a:t>zu</a:t>
            </a:r>
            <a:r>
              <a:rPr lang="en-US" noProof="0" dirty="0"/>
              <a:t> </a:t>
            </a:r>
            <a:r>
              <a:rPr lang="en-US" noProof="0" dirty="0" err="1"/>
              <a:t>entleeren</a:t>
            </a:r>
            <a:r>
              <a:rPr lang="en-US" noProof="0" dirty="0"/>
              <a:t> und es fehlt Ihnen auch die Kraft in der Blase, den </a:t>
            </a:r>
            <a:r>
              <a:rPr lang="en-US" noProof="0" dirty="0" err="1"/>
              <a:t>Urin</a:t>
            </a:r>
            <a:r>
              <a:rPr lang="en-US" noProof="0" dirty="0"/>
              <a:t> </a:t>
            </a:r>
            <a:r>
              <a:rPr lang="en-US" noProof="0" dirty="0" err="1"/>
              <a:t>zu</a:t>
            </a:r>
            <a:r>
              <a:rPr lang="en-US" noProof="0" dirty="0"/>
              <a:t> </a:t>
            </a:r>
            <a:r>
              <a:rPr lang="en-US" noProof="0" dirty="0" err="1"/>
              <a:t>entleeren</a:t>
            </a:r>
            <a:r>
              <a:rPr lang="en-US" noProof="0" dirty="0"/>
              <a:t>. Bei der Behandlung mit Arzneimitteln, z. B. Botox bei überaktiver Blase, kann die Katheterisierung die beste Alternative sein, um eine vollständige Blasenentleerung sicherzustellen. Andere Arzneimittel, wie Anticholinergika und Antipsychotika, können zu einer Detrusorschwäche führen. Auch Verstopfung kann die Entleerung der Blase erschweren, da der Darm auf die Blase drückt.</a:t>
            </a:r>
          </a:p>
          <a:p>
            <a:pPr marL="0" lvl="0" indent="0" algn="l" rtl="0">
              <a:lnSpc>
                <a:spcPct val="80000"/>
              </a:lnSpc>
              <a:spcBef>
                <a:spcPts val="0"/>
              </a:spcBef>
              <a:spcAft>
                <a:spcPts val="0"/>
              </a:spcAft>
              <a:buNone/>
            </a:pPr>
            <a:endParaRPr lang="en-US" noProof="0" dirty="0"/>
          </a:p>
        </p:txBody>
      </p:sp>
      <p:sp>
        <p:nvSpPr>
          <p:cNvPr id="204" name="Google Shape;204;p9:notes"/>
          <p:cNvSpPr txBox="1">
            <a:spLocks noGrp="1"/>
          </p:cNvSpPr>
          <p:nvPr>
            <p:ph type="sldNum" idx="12"/>
          </p:nvPr>
        </p:nvSpPr>
        <p:spPr>
          <a:xfrm>
            <a:off x="3619088" y="8977134"/>
            <a:ext cx="3105348" cy="47420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t>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68495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Das Pflegepersonal sollte die Bewertung und Analyse der </a:t>
            </a:r>
            <a:r>
              <a:rPr lang="en-US" dirty="0" err="1"/>
              <a:t>Selbstpflegekompetenzen</a:t>
            </a:r>
            <a:r>
              <a:rPr lang="en-US" dirty="0"/>
              <a:t> im Patiententagebuch dokumentieren. Es ist wichtig, dass derjenige, der die Bewertung vornimmt, seine Position begründet. Der Umfang der Dokumentation variiert von Fall zu Fall und je nach Komplexität der Bewertung. Ein Patiententagebuch sollte die Informationen enthalten, die für eine gute und sichere Pflege des Patienten erforderlich sind, sowie die notwendigen Informationen über die getroffenen Maßnahmen. </a:t>
            </a:r>
          </a:p>
          <a:p>
            <a:pPr marL="0" lvl="0" indent="0" algn="l" rtl="0">
              <a:spcBef>
                <a:spcPts val="0"/>
              </a:spcBef>
              <a:spcAft>
                <a:spcPts val="0"/>
              </a:spcAft>
              <a:buNone/>
            </a:pPr>
            <a:endParaRPr lang="en-US" dirty="0"/>
          </a:p>
          <a:p>
            <a:pPr marL="0" lvl="0" indent="0" algn="l" rtl="0">
              <a:spcBef>
                <a:spcPts val="0"/>
              </a:spcBef>
              <a:spcAft>
                <a:spcPts val="0"/>
              </a:spcAft>
              <a:buNone/>
            </a:pPr>
            <a:r>
              <a:rPr lang="sv-SE" dirty="0"/>
              <a:t> </a:t>
            </a:r>
          </a:p>
          <a:p>
            <a:pPr marL="0" lvl="0" indent="0" algn="l" rtl="0">
              <a:spcBef>
                <a:spcPts val="0"/>
              </a:spcBef>
              <a:spcAft>
                <a:spcPts val="0"/>
              </a:spcAft>
              <a:buNone/>
            </a:pPr>
            <a:endParaRPr dirty="0"/>
          </a:p>
        </p:txBody>
      </p:sp>
      <p:sp>
        <p:nvSpPr>
          <p:cNvPr id="270" name="Google Shape;270;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t>10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Subtitle">
            <a:extLst>
              <a:ext uri="{FF2B5EF4-FFF2-40B4-BE49-F238E27FC236}">
                <a16:creationId xmlns:a16="http://schemas.microsoft.com/office/drawing/2014/main" id="{5ABC3E57-27E3-4729-9159-D91256DB93B0}"/>
              </a:ext>
            </a:extLst>
          </p:cNvPr>
          <p:cNvSpPr>
            <a:spLocks noGrp="1"/>
          </p:cNvSpPr>
          <p:nvPr>
            <p:ph type="subTitle" idx="1" hasCustomPrompt="1"/>
          </p:nvPr>
        </p:nvSpPr>
        <p:spPr>
          <a:xfrm>
            <a:off x="1524000" y="3602038"/>
            <a:ext cx="9144000" cy="1655762"/>
          </a:xfrm>
        </p:spPr>
        <p:txBody>
          <a:bodyPr/>
          <a:lstStyle>
            <a:lvl1pPr marL="0" indent="0" algn="ctr">
              <a:buNone/>
              <a:defRPr sz="2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a:t>
            </a:r>
            <a:r>
              <a:rPr lang="en-US" dirty="0" err="1"/>
              <a:t>styleS</a:t>
            </a:r>
            <a:endParaRPr lang="en-US" dirty="0"/>
          </a:p>
        </p:txBody>
      </p:sp>
    </p:spTree>
    <p:extLst>
      <p:ext uri="{BB962C8B-B14F-4D97-AF65-F5344CB8AC3E}">
        <p14:creationId xmlns:p14="http://schemas.microsoft.com/office/powerpoint/2010/main" val="3699854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dirty="0"/>
              <a:t>Click to edit Master title style</a:t>
            </a:r>
          </a:p>
        </p:txBody>
      </p:sp>
      <p:sp>
        <p:nvSpPr>
          <p:cNvPr id="3" name="Text Content">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67193597"/>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dirty="0"/>
              <a:t>Click to edit Master title style</a:t>
            </a:r>
          </a:p>
        </p:txBody>
      </p:sp>
      <p:sp>
        <p:nvSpPr>
          <p:cNvPr id="3" name="Text Content 1">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Content 2">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28240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Subtitle">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978627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dirty="0"/>
              <a:t>Click to edit Master title style</a:t>
            </a:r>
          </a:p>
        </p:txBody>
      </p:sp>
      <p:sp>
        <p:nvSpPr>
          <p:cNvPr id="3" name="Text Content">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0595369"/>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dirty="0"/>
              <a:t>Click to edit Master title style</a:t>
            </a:r>
          </a:p>
        </p:txBody>
      </p:sp>
      <p:sp>
        <p:nvSpPr>
          <p:cNvPr id="3" name="Text Content 1">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Content 2">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00215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Subtitle">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3239678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dirty="0"/>
              <a:t>Click to edit Master title style</a:t>
            </a:r>
          </a:p>
        </p:txBody>
      </p:sp>
      <p:sp>
        <p:nvSpPr>
          <p:cNvPr id="3" name="Text Content">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08049510"/>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dirty="0"/>
              <a:t>Click to edit Master title style</a:t>
            </a:r>
          </a:p>
        </p:txBody>
      </p:sp>
      <p:sp>
        <p:nvSpPr>
          <p:cNvPr id="3" name="Text Content 1">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Content 2">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769364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Subtitle">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6794775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dirty="0"/>
              <a:t>Click to edit Master title style</a:t>
            </a:r>
          </a:p>
        </p:txBody>
      </p:sp>
      <p:sp>
        <p:nvSpPr>
          <p:cNvPr id="3" name="Text Content">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10000592"/>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a:t>Click to edit Master title style</a:t>
            </a:r>
            <a:endParaRPr lang="en-US" dirty="0"/>
          </a:p>
        </p:txBody>
      </p:sp>
      <p:sp>
        <p:nvSpPr>
          <p:cNvPr id="3" name="Text Content">
            <a:extLst>
              <a:ext uri="{FF2B5EF4-FFF2-40B4-BE49-F238E27FC236}">
                <a16:creationId xmlns:a16="http://schemas.microsoft.com/office/drawing/2014/main" id="{E77E8318-568A-4DD7-A403-328D393A6A54}"/>
              </a:ext>
            </a:extLst>
          </p:cNvPr>
          <p:cNvSpPr>
            <a:spLocks noGrp="1"/>
          </p:cNvSpPr>
          <p:nvPr>
            <p:ph idx="1"/>
          </p:nvPr>
        </p:nvSpPr>
        <p:spPr>
          <a:xfrm>
            <a:off x="838200" y="2073600"/>
            <a:ext cx="10515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982927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434">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dirty="0"/>
              <a:t>Click to edit Master title style</a:t>
            </a:r>
          </a:p>
        </p:txBody>
      </p:sp>
      <p:sp>
        <p:nvSpPr>
          <p:cNvPr id="3" name="Text Content 1">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Content 2">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563067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Subtitle">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9605653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dirty="0"/>
              <a:t>Click to edit Master title style</a:t>
            </a:r>
          </a:p>
        </p:txBody>
      </p:sp>
      <p:sp>
        <p:nvSpPr>
          <p:cNvPr id="3" name="Text Content">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10611655"/>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dirty="0"/>
              <a:t>Click to edit Master title style</a:t>
            </a:r>
          </a:p>
        </p:txBody>
      </p:sp>
      <p:sp>
        <p:nvSpPr>
          <p:cNvPr id="3" name="Text Content 1">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Content 2">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990141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Subtitle">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0803749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dirty="0"/>
              <a:t>Click to edit Master title style</a:t>
            </a:r>
          </a:p>
        </p:txBody>
      </p:sp>
      <p:sp>
        <p:nvSpPr>
          <p:cNvPr id="3" name="Text Content">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3282149"/>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dirty="0"/>
              <a:t>Click to edit Master title style</a:t>
            </a:r>
          </a:p>
        </p:txBody>
      </p:sp>
      <p:sp>
        <p:nvSpPr>
          <p:cNvPr id="3" name="Text Content 1">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Content 2">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18250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Subtitle">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8238089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dirty="0"/>
              <a:t>Click to edit Master title style</a:t>
            </a:r>
          </a:p>
        </p:txBody>
      </p:sp>
      <p:sp>
        <p:nvSpPr>
          <p:cNvPr id="3" name="Text Content">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98500405"/>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dirty="0"/>
              <a:t>Click to edit Master title style</a:t>
            </a:r>
          </a:p>
        </p:txBody>
      </p:sp>
      <p:sp>
        <p:nvSpPr>
          <p:cNvPr id="3" name="Text Content 1">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Content 2">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53795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a:t>Click to edit Master title style</a:t>
            </a:r>
            <a:endParaRPr lang="en-US" dirty="0"/>
          </a:p>
        </p:txBody>
      </p:sp>
      <p:sp>
        <p:nvSpPr>
          <p:cNvPr id="3" name="Text Content 1">
            <a:extLst>
              <a:ext uri="{FF2B5EF4-FFF2-40B4-BE49-F238E27FC236}">
                <a16:creationId xmlns:a16="http://schemas.microsoft.com/office/drawing/2014/main" id="{3C240AFC-67B3-42BB-8B2E-6F97C44781BF}"/>
              </a:ext>
            </a:extLst>
          </p:cNvPr>
          <p:cNvSpPr>
            <a:spLocks noGrp="1"/>
          </p:cNvSpPr>
          <p:nvPr>
            <p:ph sz="half" idx="1"/>
          </p:nvPr>
        </p:nvSpPr>
        <p:spPr>
          <a:xfrm>
            <a:off x="838200" y="2073600"/>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Cotent 2">
            <a:extLst>
              <a:ext uri="{FF2B5EF4-FFF2-40B4-BE49-F238E27FC236}">
                <a16:creationId xmlns:a16="http://schemas.microsoft.com/office/drawing/2014/main" id="{62BC5A6B-23F7-4B64-ADA5-9567EC832B59}"/>
              </a:ext>
            </a:extLst>
          </p:cNvPr>
          <p:cNvSpPr>
            <a:spLocks noGrp="1"/>
          </p:cNvSpPr>
          <p:nvPr>
            <p:ph sz="half" idx="2"/>
          </p:nvPr>
        </p:nvSpPr>
        <p:spPr>
          <a:xfrm>
            <a:off x="6172200" y="2073600"/>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389393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Subtitle">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0513412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dirty="0"/>
              <a:t>Click to edit Master title style</a:t>
            </a:r>
          </a:p>
        </p:txBody>
      </p:sp>
      <p:sp>
        <p:nvSpPr>
          <p:cNvPr id="3" name="Text Content">
            <a:extLst>
              <a:ext uri="{FF2B5EF4-FFF2-40B4-BE49-F238E27FC236}">
                <a16:creationId xmlns:a16="http://schemas.microsoft.com/office/drawing/2014/main" id="{E77E8318-568A-4DD7-A403-328D393A6A54}"/>
              </a:ext>
            </a:extLst>
          </p:cNvPr>
          <p:cNvSpPr>
            <a:spLocks noGrp="1"/>
          </p:cNvSpPr>
          <p:nvPr>
            <p:ph idx="1"/>
          </p:nvPr>
        </p:nvSpPr>
        <p:spPr>
          <a:xfrm>
            <a:off x="838200" y="2073600"/>
            <a:ext cx="10515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97746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434">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dirty="0"/>
              <a:t>Click to edit Master title style</a:t>
            </a:r>
          </a:p>
        </p:txBody>
      </p:sp>
      <p:sp>
        <p:nvSpPr>
          <p:cNvPr id="3" name="Text Content 1">
            <a:extLst>
              <a:ext uri="{FF2B5EF4-FFF2-40B4-BE49-F238E27FC236}">
                <a16:creationId xmlns:a16="http://schemas.microsoft.com/office/drawing/2014/main" id="{3C240AFC-67B3-42BB-8B2E-6F97C44781BF}"/>
              </a:ext>
            </a:extLst>
          </p:cNvPr>
          <p:cNvSpPr>
            <a:spLocks noGrp="1"/>
          </p:cNvSpPr>
          <p:nvPr>
            <p:ph sz="half" idx="1"/>
          </p:nvPr>
        </p:nvSpPr>
        <p:spPr>
          <a:xfrm>
            <a:off x="838200" y="2073600"/>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Content 2">
            <a:extLst>
              <a:ext uri="{FF2B5EF4-FFF2-40B4-BE49-F238E27FC236}">
                <a16:creationId xmlns:a16="http://schemas.microsoft.com/office/drawing/2014/main" id="{62BC5A6B-23F7-4B64-ADA5-9567EC832B59}"/>
              </a:ext>
            </a:extLst>
          </p:cNvPr>
          <p:cNvSpPr>
            <a:spLocks noGrp="1"/>
          </p:cNvSpPr>
          <p:nvPr>
            <p:ph sz="half" idx="2"/>
          </p:nvPr>
        </p:nvSpPr>
        <p:spPr>
          <a:xfrm>
            <a:off x="6172200" y="2073600"/>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562012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Subtitle">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6483661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dirty="0"/>
              <a:t>Click to edit Master title style</a:t>
            </a:r>
          </a:p>
        </p:txBody>
      </p:sp>
      <p:sp>
        <p:nvSpPr>
          <p:cNvPr id="3" name="Text Content">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19614392"/>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dirty="0"/>
              <a:t>Click to edit Master title style</a:t>
            </a:r>
          </a:p>
        </p:txBody>
      </p:sp>
      <p:sp>
        <p:nvSpPr>
          <p:cNvPr id="3" name="Text Content 1">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Content 2">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373475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Subtitle">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7626168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dirty="0"/>
              <a:t>Click to edit Master title style</a:t>
            </a:r>
          </a:p>
        </p:txBody>
      </p:sp>
      <p:sp>
        <p:nvSpPr>
          <p:cNvPr id="3" name="Text Content">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53419215"/>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dirty="0"/>
              <a:t>Click to edit Master title style</a:t>
            </a:r>
          </a:p>
        </p:txBody>
      </p:sp>
      <p:sp>
        <p:nvSpPr>
          <p:cNvPr id="3" name="Text Content 1">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Content 2">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262948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Subtitle">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332178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Smooth Curve">
            <a:extLst>
              <a:ext uri="{FF2B5EF4-FFF2-40B4-BE49-F238E27FC236}">
                <a16:creationId xmlns:a16="http://schemas.microsoft.com/office/drawing/2014/main" id="{0F74EA8F-19F8-4911-9230-0385C8FCB8E5}"/>
              </a:ext>
            </a:extLst>
          </p:cNvPr>
          <p:cNvSpPr>
            <a:spLocks/>
          </p:cNvSpPr>
          <p:nvPr userDrawn="1"/>
        </p:nvSpPr>
        <p:spPr bwMode="auto">
          <a:xfrm>
            <a:off x="214801" y="216000"/>
            <a:ext cx="11760266" cy="336550"/>
          </a:xfrm>
          <a:custGeom>
            <a:avLst/>
            <a:gdLst>
              <a:gd name="T0" fmla="*/ 2152 w 2152"/>
              <a:gd name="T1" fmla="*/ 0 h 104"/>
              <a:gd name="T2" fmla="*/ 104 w 2152"/>
              <a:gd name="T3" fmla="*/ 0 h 104"/>
              <a:gd name="T4" fmla="*/ 0 w 2152"/>
              <a:gd name="T5" fmla="*/ 104 h 104"/>
              <a:gd name="connsiteX0" fmla="*/ 17224 w 17224"/>
              <a:gd name="connsiteY0" fmla="*/ 0 h 10000"/>
              <a:gd name="connsiteX1" fmla="*/ 483 w 17224"/>
              <a:gd name="connsiteY1" fmla="*/ 0 h 10000"/>
              <a:gd name="connsiteX2" fmla="*/ 0 w 17224"/>
              <a:gd name="connsiteY2" fmla="*/ 10000 h 10000"/>
            </a:gdLst>
            <a:ahLst/>
            <a:cxnLst>
              <a:cxn ang="0">
                <a:pos x="connsiteX0" y="connsiteY0"/>
              </a:cxn>
              <a:cxn ang="0">
                <a:pos x="connsiteX1" y="connsiteY1"/>
              </a:cxn>
              <a:cxn ang="0">
                <a:pos x="connsiteX2" y="connsiteY2"/>
              </a:cxn>
            </a:cxnLst>
            <a:rect l="l" t="t" r="r" b="b"/>
            <a:pathLst>
              <a:path w="17224" h="10000">
                <a:moveTo>
                  <a:pt x="17224" y="0"/>
                </a:moveTo>
                <a:lnTo>
                  <a:pt x="483" y="0"/>
                </a:lnTo>
                <a:cubicBezTo>
                  <a:pt x="483" y="0"/>
                  <a:pt x="0" y="0"/>
                  <a:pt x="0" y="10000"/>
                </a:cubicBezTo>
              </a:path>
            </a:pathLst>
          </a:custGeom>
          <a:noFill/>
          <a:ln w="19050" cap="rnd">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Wellspect">
            <a:extLst>
              <a:ext uri="{FF2B5EF4-FFF2-40B4-BE49-F238E27FC236}">
                <a16:creationId xmlns:a16="http://schemas.microsoft.com/office/drawing/2014/main" id="{C6467ED7-B491-4B3F-96CD-AEC6100E0035}"/>
              </a:ext>
            </a:extLst>
          </p:cNvPr>
          <p:cNvSpPr>
            <a:spLocks noEditPoints="1"/>
          </p:cNvSpPr>
          <p:nvPr userDrawn="1"/>
        </p:nvSpPr>
        <p:spPr bwMode="auto">
          <a:xfrm>
            <a:off x="10528300" y="34808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4328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dirty="0"/>
              <a:t>Click to edit Master title style</a:t>
            </a:r>
          </a:p>
        </p:txBody>
      </p:sp>
      <p:sp>
        <p:nvSpPr>
          <p:cNvPr id="3" name="Text Content">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0153303"/>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dirty="0"/>
              <a:t>Click to edit Master title style</a:t>
            </a:r>
          </a:p>
        </p:txBody>
      </p:sp>
      <p:sp>
        <p:nvSpPr>
          <p:cNvPr id="3" name="Text Content 1">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Content 2">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497736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Subtitle">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4045404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dirty="0"/>
              <a:t>Click to edit Master title style</a:t>
            </a:r>
          </a:p>
        </p:txBody>
      </p:sp>
      <p:sp>
        <p:nvSpPr>
          <p:cNvPr id="3" name="Text Content">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26500996"/>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dirty="0"/>
              <a:t>Click to edit Master title style</a:t>
            </a:r>
          </a:p>
        </p:txBody>
      </p:sp>
      <p:sp>
        <p:nvSpPr>
          <p:cNvPr id="3" name="Text Content 1">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Content 2">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061647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Subtitle">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7918151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dirty="0"/>
              <a:t>Click to edit Master title style</a:t>
            </a:r>
          </a:p>
        </p:txBody>
      </p:sp>
      <p:sp>
        <p:nvSpPr>
          <p:cNvPr id="3" name="Text Content">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65484664"/>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dirty="0"/>
              <a:t>Click to edit Master title style</a:t>
            </a:r>
          </a:p>
        </p:txBody>
      </p:sp>
      <p:sp>
        <p:nvSpPr>
          <p:cNvPr id="3" name="Text Content 1">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Content 2">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208996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Subtitle">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8592912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dirty="0"/>
              <a:t>Click to edit Master title style</a:t>
            </a:r>
          </a:p>
        </p:txBody>
      </p:sp>
      <p:sp>
        <p:nvSpPr>
          <p:cNvPr id="3" name="Text Content">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16068618"/>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A88B48FB-E956-2048-9E74-C69E7CAA26CC}" type="slidenum">
              <a:rPr lang="en-US" smtClean="0"/>
              <a:t>‹Nr.›</a:t>
            </a:fld>
            <a:endParaRPr lang="en-US"/>
          </a:p>
        </p:txBody>
      </p:sp>
    </p:spTree>
    <p:extLst>
      <p:ext uri="{BB962C8B-B14F-4D97-AF65-F5344CB8AC3E}">
        <p14:creationId xmlns:p14="http://schemas.microsoft.com/office/powerpoint/2010/main" val="9252605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dirty="0"/>
              <a:t>Click to edit Master title style</a:t>
            </a:r>
          </a:p>
        </p:txBody>
      </p:sp>
      <p:sp>
        <p:nvSpPr>
          <p:cNvPr id="3" name="Text Content 1">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Content 2">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219902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Subtitle">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6055141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dirty="0"/>
              <a:t>Click to edit Master title style</a:t>
            </a:r>
          </a:p>
        </p:txBody>
      </p:sp>
      <p:sp>
        <p:nvSpPr>
          <p:cNvPr id="3" name="Text Content">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76881334"/>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dirty="0"/>
              <a:t>Click to edit Master title style</a:t>
            </a:r>
          </a:p>
        </p:txBody>
      </p:sp>
      <p:sp>
        <p:nvSpPr>
          <p:cNvPr id="3" name="Text Content 1">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Content 2">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82657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Subtitle">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5249397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dirty="0"/>
              <a:t>Click to edit Master title style</a:t>
            </a:r>
          </a:p>
        </p:txBody>
      </p:sp>
      <p:sp>
        <p:nvSpPr>
          <p:cNvPr id="3" name="Text Content">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67943724"/>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dirty="0"/>
              <a:t>Click to edit Master title style</a:t>
            </a:r>
          </a:p>
        </p:txBody>
      </p:sp>
      <p:sp>
        <p:nvSpPr>
          <p:cNvPr id="3" name="Text Content 1">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Content 2">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94877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Subtitle">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932096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dirty="0"/>
              <a:t>Click to edit Master title style</a:t>
            </a:r>
          </a:p>
        </p:txBody>
      </p:sp>
      <p:sp>
        <p:nvSpPr>
          <p:cNvPr id="3" name="Text Content">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3616664"/>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dirty="0"/>
              <a:t>Click to edit Master title style</a:t>
            </a:r>
          </a:p>
        </p:txBody>
      </p:sp>
      <p:sp>
        <p:nvSpPr>
          <p:cNvPr id="3" name="Text Content 1">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Content 2">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00863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Subtitle">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7040313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image" Target="../media/image3.svg"/><Relationship Id="rId5" Type="http://schemas.openxmlformats.org/officeDocument/2006/relationships/image" Target="../media/image1.png"/><Relationship Id="rId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image" Target="../media/image3.svg"/><Relationship Id="rId5" Type="http://schemas.openxmlformats.org/officeDocument/2006/relationships/image" Target="../media/image1.png"/><Relationship Id="rId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image" Target="../media/image3.svg"/><Relationship Id="rId5" Type="http://schemas.openxmlformats.org/officeDocument/2006/relationships/image" Target="../media/image1.png"/><Relationship Id="rId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44.xml"/><Relationship Id="rId7" Type="http://schemas.openxmlformats.org/officeDocument/2006/relationships/image" Target="../media/image3.svg"/><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image" Target="../media/image1.png"/><Relationship Id="rId5" Type="http://schemas.openxmlformats.org/officeDocument/2006/relationships/image" Target="../media/image4.jpeg"/><Relationship Id="rId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image" Target="../media/image3.svg"/><Relationship Id="rId5" Type="http://schemas.openxmlformats.org/officeDocument/2006/relationships/image" Target="../media/image1.png"/><Relationship Id="rId4"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50.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image" Target="../media/image3.svg"/><Relationship Id="rId5" Type="http://schemas.openxmlformats.org/officeDocument/2006/relationships/image" Target="../media/image1.png"/><Relationship Id="rId4"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3" Type="http://schemas.openxmlformats.org/officeDocument/2006/relationships/slideLayout" Target="../slideLayouts/slideLayout53.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image" Target="../media/image3.svg"/><Relationship Id="rId5" Type="http://schemas.openxmlformats.org/officeDocument/2006/relationships/image" Target="../media/image1.png"/><Relationship Id="rId4"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image" Target="../media/image3.svg"/><Relationship Id="rId5" Type="http://schemas.openxmlformats.org/officeDocument/2006/relationships/image" Target="../media/image1.png"/><Relationship Id="rId4" Type="http://schemas.openxmlformats.org/officeDocument/2006/relationships/theme" Target="../theme/theme18.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Content">
            <a:extLst>
              <a:ext uri="{FF2B5EF4-FFF2-40B4-BE49-F238E27FC236}">
                <a16:creationId xmlns:a16="http://schemas.microsoft.com/office/drawing/2014/main" id="{28D972C8-5779-4779-A80E-ECE30A3ECB57}"/>
              </a:ext>
            </a:extLst>
          </p:cNvPr>
          <p:cNvSpPr>
            <a:spLocks noGrp="1"/>
          </p:cNvSpPr>
          <p:nvPr>
            <p:ph type="body" idx="1"/>
          </p:nvPr>
        </p:nvSpPr>
        <p:spPr>
          <a:xfrm>
            <a:off x="838200" y="2072535"/>
            <a:ext cx="10515600" cy="4225232"/>
          </a:xfrm>
          <a:prstGeom prst="rect">
            <a:avLst/>
          </a:prstGeom>
        </p:spPr>
        <p:txBody>
          <a:bodyPr vert="horz" lIns="91440" tIns="45720" rIns="91440" bIns="45720" rtlCol="0">
            <a:normAutofit/>
          </a:bodyPr>
          <a:lstStyle/>
          <a:p>
            <a:pPr lvl="0"/>
            <a:r>
              <a:rPr lang="en-US"/>
              <a:t>Klicken Sie auf , um Mastertextstile zu bearbeiten</a:t>
            </a:r>
          </a:p>
          <a:p>
            <a:pPr lvl="1"/>
            <a:r>
              <a:rPr lang="en-US"/>
              <a:t>Zweite Ebene</a:t>
            </a:r>
          </a:p>
          <a:p>
            <a:pPr lvl="2"/>
            <a:r>
              <a:rPr lang="en-US"/>
              <a:t>Dritte Ebene</a:t>
            </a:r>
          </a:p>
          <a:p>
            <a:pPr lvl="3"/>
            <a:r>
              <a:rPr lang="en-US"/>
              <a:t>Vierte Ebene</a:t>
            </a:r>
          </a:p>
          <a:p>
            <a:pPr lvl="4"/>
            <a:r>
              <a:rPr lang="en-US"/>
              <a:t>Fünfte Ebene</a:t>
            </a:r>
            <a:endParaRPr lang="en-US" dirty="0"/>
          </a:p>
        </p:txBody>
      </p:sp>
      <p:sp>
        <p:nvSpPr>
          <p:cNvPr id="2" name="Title">
            <a:extLst>
              <a:ext uri="{FF2B5EF4-FFF2-40B4-BE49-F238E27FC236}">
                <a16:creationId xmlns:a16="http://schemas.microsoft.com/office/drawing/2014/main" id="{3D1E63C8-E924-4DF0-82B5-41085E46340F}"/>
              </a:ext>
            </a:extLst>
          </p:cNvPr>
          <p:cNvSpPr>
            <a:spLocks noGrp="1"/>
          </p:cNvSpPr>
          <p:nvPr>
            <p:ph type="title"/>
          </p:nvPr>
        </p:nvSpPr>
        <p:spPr>
          <a:xfrm>
            <a:off x="838200" y="746971"/>
            <a:ext cx="10515600" cy="1223493"/>
          </a:xfrm>
          <a:prstGeom prst="rect">
            <a:avLst/>
          </a:prstGeom>
        </p:spPr>
        <p:txBody>
          <a:bodyPr vert="horz" lIns="91440" tIns="45720" rIns="91440" bIns="45720" rtlCol="0" anchor="ctr">
            <a:normAutofit/>
          </a:bodyPr>
          <a:lstStyle/>
          <a:p>
            <a:r>
              <a:rPr lang="en-US"/>
              <a:t>Klicken Sie hier, um den Master-Titelstil zu bearbeiten</a:t>
            </a:r>
            <a:endParaRPr lang="en-US" dirty="0"/>
          </a:p>
        </p:txBody>
      </p:sp>
      <p:sp>
        <p:nvSpPr>
          <p:cNvPr id="7" name="Smooth Curve">
            <a:extLst>
              <a:ext uri="{FF2B5EF4-FFF2-40B4-BE49-F238E27FC236}">
                <a16:creationId xmlns:a16="http://schemas.microsoft.com/office/drawing/2014/main" id="{94AD8C86-734D-4CC3-8AFE-EFA75A733E27}"/>
              </a:ext>
            </a:extLst>
          </p:cNvPr>
          <p:cNvSpPr>
            <a:spLocks/>
          </p:cNvSpPr>
          <p:nvPr userDrawn="1"/>
        </p:nvSpPr>
        <p:spPr bwMode="auto">
          <a:xfrm>
            <a:off x="214801" y="216000"/>
            <a:ext cx="11760266" cy="336550"/>
          </a:xfrm>
          <a:custGeom>
            <a:avLst/>
            <a:gdLst>
              <a:gd name="T0" fmla="*/ 2152 w 2152"/>
              <a:gd name="T1" fmla="*/ 0 h 104"/>
              <a:gd name="T2" fmla="*/ 104 w 2152"/>
              <a:gd name="T3" fmla="*/ 0 h 104"/>
              <a:gd name="T4" fmla="*/ 0 w 2152"/>
              <a:gd name="T5" fmla="*/ 104 h 104"/>
              <a:gd name="connsiteX0" fmla="*/ 17224 w 17224"/>
              <a:gd name="connsiteY0" fmla="*/ 0 h 10000"/>
              <a:gd name="connsiteX1" fmla="*/ 483 w 17224"/>
              <a:gd name="connsiteY1" fmla="*/ 0 h 10000"/>
              <a:gd name="connsiteX2" fmla="*/ 0 w 17224"/>
              <a:gd name="connsiteY2" fmla="*/ 10000 h 10000"/>
            </a:gdLst>
            <a:ahLst/>
            <a:cxnLst>
              <a:cxn ang="0">
                <a:pos x="connsiteX0" y="connsiteY0"/>
              </a:cxn>
              <a:cxn ang="0">
                <a:pos x="connsiteX1" y="connsiteY1"/>
              </a:cxn>
              <a:cxn ang="0">
                <a:pos x="connsiteX2" y="connsiteY2"/>
              </a:cxn>
            </a:cxnLst>
            <a:rect l="l" t="t" r="r" b="b"/>
            <a:pathLst>
              <a:path w="17224" h="10000">
                <a:moveTo>
                  <a:pt x="17224" y="0"/>
                </a:moveTo>
                <a:lnTo>
                  <a:pt x="483" y="0"/>
                </a:lnTo>
                <a:cubicBezTo>
                  <a:pt x="483" y="0"/>
                  <a:pt x="0" y="0"/>
                  <a:pt x="0" y="10000"/>
                </a:cubicBezTo>
              </a:path>
            </a:pathLst>
          </a:custGeom>
          <a:noFill/>
          <a:ln w="19050" cap="rnd">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Wellspect">
            <a:extLst>
              <a:ext uri="{FF2B5EF4-FFF2-40B4-BE49-F238E27FC236}">
                <a16:creationId xmlns:a16="http://schemas.microsoft.com/office/drawing/2014/main" id="{9D44FDAC-07C9-4888-8618-7FDEFF1ADA78}"/>
              </a:ext>
            </a:extLst>
          </p:cNvPr>
          <p:cNvSpPr>
            <a:spLocks noEditPoints="1"/>
          </p:cNvSpPr>
          <p:nvPr userDrawn="1"/>
        </p:nvSpPr>
        <p:spPr bwMode="auto">
          <a:xfrm>
            <a:off x="10528300" y="34808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92959529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725" r:id="rId4"/>
    <p:sldLayoutId id="2147483726" r:id="rId5"/>
  </p:sldLayoutIdLst>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Light" panose="020F03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Font typeface="Calibri Light" panose="020F03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3" name="Text Content">
            <a:extLst>
              <a:ext uri="{FF2B5EF4-FFF2-40B4-BE49-F238E27FC236}">
                <a16:creationId xmlns:a16="http://schemas.microsoft.com/office/drawing/2014/main" id="{28D972C8-5779-4779-A80E-ECE30A3ECB57}"/>
              </a:ext>
            </a:extLst>
          </p:cNvPr>
          <p:cNvSpPr>
            <a:spLocks noGrp="1"/>
          </p:cNvSpPr>
          <p:nvPr>
            <p:ph type="body" idx="1"/>
          </p:nvPr>
        </p:nvSpPr>
        <p:spPr>
          <a:xfrm>
            <a:off x="838200" y="2072535"/>
            <a:ext cx="10515600" cy="4225232"/>
          </a:xfrm>
          <a:prstGeom prst="rect">
            <a:avLst/>
          </a:prstGeom>
        </p:spPr>
        <p:txBody>
          <a:bodyPr vert="horz" lIns="91440" tIns="45720" rIns="91440" bIns="45720" rtlCol="0">
            <a:normAutofit/>
          </a:bodyPr>
          <a:lstStyle/>
          <a:p>
            <a:pPr lvl="0"/>
            <a:r>
              <a:rPr lang="en-US" dirty="0"/>
              <a:t>Klicken Sie auf , um Mastertextstile zu bearbeiten</a:t>
            </a:r>
          </a:p>
          <a:p>
            <a:pPr lvl="1"/>
            <a:r>
              <a:rPr lang="en-US" dirty="0"/>
              <a:t>Zweite Ebene</a:t>
            </a:r>
          </a:p>
          <a:p>
            <a:pPr lvl="2"/>
            <a:r>
              <a:rPr lang="en-US" dirty="0"/>
              <a:t>Dritte Ebene</a:t>
            </a:r>
          </a:p>
          <a:p>
            <a:pPr lvl="3"/>
            <a:r>
              <a:rPr lang="en-US" dirty="0"/>
              <a:t>Vierte Ebene</a:t>
            </a:r>
          </a:p>
          <a:p>
            <a:pPr lvl="4"/>
            <a:r>
              <a:rPr lang="en-US" dirty="0"/>
              <a:t>Fünfte Ebene</a:t>
            </a:r>
          </a:p>
        </p:txBody>
      </p:sp>
      <p:sp>
        <p:nvSpPr>
          <p:cNvPr id="2" name="Title">
            <a:extLst>
              <a:ext uri="{FF2B5EF4-FFF2-40B4-BE49-F238E27FC236}">
                <a16:creationId xmlns:a16="http://schemas.microsoft.com/office/drawing/2014/main" id="{3D1E63C8-E924-4DF0-82B5-41085E46340F}"/>
              </a:ext>
            </a:extLst>
          </p:cNvPr>
          <p:cNvSpPr>
            <a:spLocks noGrp="1"/>
          </p:cNvSpPr>
          <p:nvPr>
            <p:ph type="title"/>
          </p:nvPr>
        </p:nvSpPr>
        <p:spPr>
          <a:xfrm>
            <a:off x="838200" y="746971"/>
            <a:ext cx="10515600" cy="1223493"/>
          </a:xfrm>
          <a:prstGeom prst="rect">
            <a:avLst/>
          </a:prstGeom>
        </p:spPr>
        <p:txBody>
          <a:bodyPr vert="horz" lIns="91440" tIns="45720" rIns="91440" bIns="45720" rtlCol="0" anchor="ctr">
            <a:normAutofit/>
          </a:bodyPr>
          <a:lstStyle/>
          <a:p>
            <a:r>
              <a:rPr lang="en-US" dirty="0"/>
              <a:t>Klicken Sie hier, um den Master-Titelstil zu bearbeiten</a:t>
            </a:r>
          </a:p>
        </p:txBody>
      </p:sp>
      <p:sp>
        <p:nvSpPr>
          <p:cNvPr id="7" name="Smooth Curve">
            <a:extLst>
              <a:ext uri="{FF2B5EF4-FFF2-40B4-BE49-F238E27FC236}">
                <a16:creationId xmlns:a16="http://schemas.microsoft.com/office/drawing/2014/main" id="{94AD8C86-734D-4CC3-8AFE-EFA75A733E27}"/>
              </a:ext>
            </a:extLst>
          </p:cNvPr>
          <p:cNvSpPr>
            <a:spLocks/>
          </p:cNvSpPr>
          <p:nvPr userDrawn="1"/>
        </p:nvSpPr>
        <p:spPr bwMode="auto">
          <a:xfrm>
            <a:off x="214801" y="216000"/>
            <a:ext cx="11760266" cy="336550"/>
          </a:xfrm>
          <a:custGeom>
            <a:avLst/>
            <a:gdLst>
              <a:gd name="T0" fmla="*/ 2152 w 2152"/>
              <a:gd name="T1" fmla="*/ 0 h 104"/>
              <a:gd name="T2" fmla="*/ 104 w 2152"/>
              <a:gd name="T3" fmla="*/ 0 h 104"/>
              <a:gd name="T4" fmla="*/ 0 w 2152"/>
              <a:gd name="T5" fmla="*/ 104 h 104"/>
              <a:gd name="connsiteX0" fmla="*/ 17224 w 17224"/>
              <a:gd name="connsiteY0" fmla="*/ 0 h 10000"/>
              <a:gd name="connsiteX1" fmla="*/ 483 w 17224"/>
              <a:gd name="connsiteY1" fmla="*/ 0 h 10000"/>
              <a:gd name="connsiteX2" fmla="*/ 0 w 17224"/>
              <a:gd name="connsiteY2" fmla="*/ 10000 h 10000"/>
            </a:gdLst>
            <a:ahLst/>
            <a:cxnLst>
              <a:cxn ang="0">
                <a:pos x="connsiteX0" y="connsiteY0"/>
              </a:cxn>
              <a:cxn ang="0">
                <a:pos x="connsiteX1" y="connsiteY1"/>
              </a:cxn>
              <a:cxn ang="0">
                <a:pos x="connsiteX2" y="connsiteY2"/>
              </a:cxn>
            </a:cxnLst>
            <a:rect l="l" t="t" r="r" b="b"/>
            <a:pathLst>
              <a:path w="17224" h="10000">
                <a:moveTo>
                  <a:pt x="17224" y="0"/>
                </a:moveTo>
                <a:lnTo>
                  <a:pt x="483" y="0"/>
                </a:lnTo>
                <a:cubicBezTo>
                  <a:pt x="483" y="0"/>
                  <a:pt x="0" y="0"/>
                  <a:pt x="0" y="10000"/>
                </a:cubicBezTo>
              </a:path>
            </a:pathLst>
          </a:custGeom>
          <a:noFill/>
          <a:ln w="19050" cap="rnd">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Wellspect">
            <a:extLst>
              <a:ext uri="{FF2B5EF4-FFF2-40B4-BE49-F238E27FC236}">
                <a16:creationId xmlns:a16="http://schemas.microsoft.com/office/drawing/2014/main" id="{7713221E-6E72-488C-A20B-C6CF1C88823B}"/>
              </a:ext>
            </a:extLst>
          </p:cNvPr>
          <p:cNvSpPr>
            <a:spLocks noEditPoints="1"/>
          </p:cNvSpPr>
          <p:nvPr userDrawn="1"/>
        </p:nvSpPr>
        <p:spPr bwMode="auto">
          <a:xfrm>
            <a:off x="10528300" y="34808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609444315"/>
      </p:ext>
    </p:extLst>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Lst>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3" name="Text Content">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dirty="0"/>
              <a:t>Klicken Sie auf , um Mastertextstile zu bearbeiten</a:t>
            </a:r>
          </a:p>
          <a:p>
            <a:pPr lvl="1"/>
            <a:r>
              <a:rPr lang="en-US" dirty="0"/>
              <a:t>Zweite Ebene</a:t>
            </a:r>
          </a:p>
          <a:p>
            <a:pPr lvl="2"/>
            <a:r>
              <a:rPr lang="en-US" dirty="0"/>
              <a:t>Dritte Ebene</a:t>
            </a:r>
          </a:p>
          <a:p>
            <a:pPr lvl="3"/>
            <a:r>
              <a:rPr lang="en-US" dirty="0"/>
              <a:t>Vierte Ebene</a:t>
            </a:r>
          </a:p>
          <a:p>
            <a:pPr lvl="4"/>
            <a:r>
              <a:rPr lang="en-US" dirty="0"/>
              <a:t>Fünfte Ebene</a:t>
            </a:r>
          </a:p>
        </p:txBody>
      </p:sp>
      <p:sp>
        <p:nvSpPr>
          <p:cNvPr id="2" name="Title">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dirty="0"/>
              <a:t>Klicken Sie hier, um den Master-Titelstil zu bearbeiten</a:t>
            </a:r>
          </a:p>
        </p:txBody>
      </p:sp>
      <p:pic>
        <p:nvPicPr>
          <p:cNvPr id="8" name="White Frame">
            <a:extLst>
              <a:ext uri="{FF2B5EF4-FFF2-40B4-BE49-F238E27FC236}">
                <a16:creationId xmlns:a16="http://schemas.microsoft.com/office/drawing/2014/main" id="{65426893-7305-4ED1-A165-914E33223E3E}"/>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2291"/>
            <a:ext cx="12196074" cy="6855709"/>
          </a:xfrm>
          <a:prstGeom prst="rect">
            <a:avLst/>
          </a:prstGeom>
        </p:spPr>
      </p:pic>
      <p:sp>
        <p:nvSpPr>
          <p:cNvPr id="19" name="Lofric">
            <a:extLst>
              <a:ext uri="{FF2B5EF4-FFF2-40B4-BE49-F238E27FC236}">
                <a16:creationId xmlns:a16="http://schemas.microsoft.com/office/drawing/2014/main" id="{A710B2A7-FB73-4E4D-A0CB-815636CD8F3B}"/>
              </a:ext>
            </a:extLst>
          </p:cNvPr>
          <p:cNvSpPr>
            <a:spLocks noEditPoints="1"/>
          </p:cNvSpPr>
          <p:nvPr userDrawn="1"/>
        </p:nvSpPr>
        <p:spPr bwMode="auto">
          <a:xfrm>
            <a:off x="10587039" y="6144614"/>
            <a:ext cx="1279525" cy="331788"/>
          </a:xfrm>
          <a:custGeom>
            <a:avLst/>
            <a:gdLst>
              <a:gd name="T0" fmla="*/ 388 w 401"/>
              <a:gd name="T1" fmla="*/ 4 h 102"/>
              <a:gd name="T2" fmla="*/ 401 w 401"/>
              <a:gd name="T3" fmla="*/ 15 h 102"/>
              <a:gd name="T4" fmla="*/ 388 w 401"/>
              <a:gd name="T5" fmla="*/ 28 h 102"/>
              <a:gd name="T6" fmla="*/ 387 w 401"/>
              <a:gd name="T7" fmla="*/ 10 h 102"/>
              <a:gd name="T8" fmla="*/ 390 w 401"/>
              <a:gd name="T9" fmla="*/ 13 h 102"/>
              <a:gd name="T10" fmla="*/ 386 w 401"/>
              <a:gd name="T11" fmla="*/ 10 h 102"/>
              <a:gd name="T12" fmla="*/ 386 w 401"/>
              <a:gd name="T13" fmla="*/ 23 h 102"/>
              <a:gd name="T14" fmla="*/ 390 w 401"/>
              <a:gd name="T15" fmla="*/ 23 h 102"/>
              <a:gd name="T16" fmla="*/ 392 w 401"/>
              <a:gd name="T17" fmla="*/ 15 h 102"/>
              <a:gd name="T18" fmla="*/ 388 w 401"/>
              <a:gd name="T19" fmla="*/ 7 h 102"/>
              <a:gd name="T20" fmla="*/ 332 w 401"/>
              <a:gd name="T21" fmla="*/ 65 h 102"/>
              <a:gd name="T22" fmla="*/ 362 w 401"/>
              <a:gd name="T23" fmla="*/ 48 h 102"/>
              <a:gd name="T24" fmla="*/ 381 w 401"/>
              <a:gd name="T25" fmla="*/ 45 h 102"/>
              <a:gd name="T26" fmla="*/ 311 w 401"/>
              <a:gd name="T27" fmla="*/ 65 h 102"/>
              <a:gd name="T28" fmla="*/ 364 w 401"/>
              <a:gd name="T29" fmla="*/ 73 h 102"/>
              <a:gd name="T30" fmla="*/ 304 w 401"/>
              <a:gd name="T31" fmla="*/ 21 h 102"/>
              <a:gd name="T32" fmla="*/ 296 w 401"/>
              <a:gd name="T33" fmla="*/ 10 h 102"/>
              <a:gd name="T34" fmla="*/ 278 w 401"/>
              <a:gd name="T35" fmla="*/ 100 h 102"/>
              <a:gd name="T36" fmla="*/ 296 w 401"/>
              <a:gd name="T37" fmla="*/ 88 h 102"/>
              <a:gd name="T38" fmla="*/ 302 w 401"/>
              <a:gd name="T39" fmla="*/ 28 h 102"/>
              <a:gd name="T40" fmla="*/ 276 w 401"/>
              <a:gd name="T41" fmla="*/ 88 h 102"/>
              <a:gd name="T42" fmla="*/ 232 w 401"/>
              <a:gd name="T43" fmla="*/ 101 h 102"/>
              <a:gd name="T44" fmla="*/ 252 w 401"/>
              <a:gd name="T45" fmla="*/ 66 h 102"/>
              <a:gd name="T46" fmla="*/ 282 w 401"/>
              <a:gd name="T47" fmla="*/ 43 h 102"/>
              <a:gd name="T48" fmla="*/ 261 w 401"/>
              <a:gd name="T49" fmla="*/ 35 h 102"/>
              <a:gd name="T50" fmla="*/ 255 w 401"/>
              <a:gd name="T51" fmla="*/ 29 h 102"/>
              <a:gd name="T52" fmla="*/ 238 w 401"/>
              <a:gd name="T53" fmla="*/ 40 h 102"/>
              <a:gd name="T54" fmla="*/ 240 w 401"/>
              <a:gd name="T55" fmla="*/ 16 h 102"/>
              <a:gd name="T56" fmla="*/ 233 w 401"/>
              <a:gd name="T57" fmla="*/ 2 h 102"/>
              <a:gd name="T58" fmla="*/ 171 w 401"/>
              <a:gd name="T59" fmla="*/ 16 h 102"/>
              <a:gd name="T60" fmla="*/ 159 w 401"/>
              <a:gd name="T61" fmla="*/ 101 h 102"/>
              <a:gd name="T62" fmla="*/ 181 w 401"/>
              <a:gd name="T63" fmla="*/ 59 h 102"/>
              <a:gd name="T64" fmla="*/ 228 w 401"/>
              <a:gd name="T65" fmla="*/ 46 h 102"/>
              <a:gd name="T66" fmla="*/ 192 w 401"/>
              <a:gd name="T67" fmla="*/ 20 h 102"/>
              <a:gd name="T68" fmla="*/ 129 w 401"/>
              <a:gd name="T69" fmla="*/ 51 h 102"/>
              <a:gd name="T70" fmla="*/ 106 w 401"/>
              <a:gd name="T71" fmla="*/ 85 h 102"/>
              <a:gd name="T72" fmla="*/ 118 w 401"/>
              <a:gd name="T73" fmla="*/ 43 h 102"/>
              <a:gd name="T74" fmla="*/ 149 w 401"/>
              <a:gd name="T75" fmla="*/ 64 h 102"/>
              <a:gd name="T76" fmla="*/ 75 w 401"/>
              <a:gd name="T77" fmla="*/ 64 h 102"/>
              <a:gd name="T78" fmla="*/ 36 w 401"/>
              <a:gd name="T79" fmla="*/ 2 h 102"/>
              <a:gd name="T80" fmla="*/ 2 w 401"/>
              <a:gd name="T81" fmla="*/ 86 h 102"/>
              <a:gd name="T82" fmla="*/ 55 w 401"/>
              <a:gd name="T83" fmla="*/ 100 h 102"/>
              <a:gd name="T84" fmla="*/ 68 w 401"/>
              <a:gd name="T85" fmla="*/ 87 h 102"/>
              <a:gd name="T86" fmla="*/ 43 w 401"/>
              <a:gd name="T87"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1" h="102">
                <a:moveTo>
                  <a:pt x="388" y="27"/>
                </a:moveTo>
                <a:cubicBezTo>
                  <a:pt x="381" y="27"/>
                  <a:pt x="376" y="22"/>
                  <a:pt x="376" y="15"/>
                </a:cubicBezTo>
                <a:cubicBezTo>
                  <a:pt x="376" y="9"/>
                  <a:pt x="381" y="4"/>
                  <a:pt x="388" y="4"/>
                </a:cubicBezTo>
                <a:cubicBezTo>
                  <a:pt x="394" y="4"/>
                  <a:pt x="399" y="9"/>
                  <a:pt x="399" y="15"/>
                </a:cubicBezTo>
                <a:cubicBezTo>
                  <a:pt x="399" y="22"/>
                  <a:pt x="394" y="27"/>
                  <a:pt x="388" y="27"/>
                </a:cubicBezTo>
                <a:moveTo>
                  <a:pt x="401" y="15"/>
                </a:moveTo>
                <a:cubicBezTo>
                  <a:pt x="401" y="8"/>
                  <a:pt x="395" y="2"/>
                  <a:pt x="388" y="2"/>
                </a:cubicBezTo>
                <a:cubicBezTo>
                  <a:pt x="381" y="2"/>
                  <a:pt x="375" y="8"/>
                  <a:pt x="375" y="15"/>
                </a:cubicBezTo>
                <a:cubicBezTo>
                  <a:pt x="375" y="23"/>
                  <a:pt x="381" y="28"/>
                  <a:pt x="388" y="28"/>
                </a:cubicBezTo>
                <a:cubicBezTo>
                  <a:pt x="395" y="28"/>
                  <a:pt x="401" y="22"/>
                  <a:pt x="401" y="15"/>
                </a:cubicBezTo>
                <a:moveTo>
                  <a:pt x="386" y="10"/>
                </a:moveTo>
                <a:cubicBezTo>
                  <a:pt x="387" y="10"/>
                  <a:pt x="387" y="10"/>
                  <a:pt x="387" y="10"/>
                </a:cubicBezTo>
                <a:cubicBezTo>
                  <a:pt x="389" y="10"/>
                  <a:pt x="389" y="10"/>
                  <a:pt x="390" y="10"/>
                </a:cubicBezTo>
                <a:cubicBezTo>
                  <a:pt x="390" y="10"/>
                  <a:pt x="390" y="11"/>
                  <a:pt x="390" y="11"/>
                </a:cubicBezTo>
                <a:cubicBezTo>
                  <a:pt x="390" y="12"/>
                  <a:pt x="390" y="13"/>
                  <a:pt x="390" y="13"/>
                </a:cubicBezTo>
                <a:cubicBezTo>
                  <a:pt x="389" y="13"/>
                  <a:pt x="389" y="13"/>
                  <a:pt x="387" y="13"/>
                </a:cubicBezTo>
                <a:cubicBezTo>
                  <a:pt x="386" y="13"/>
                  <a:pt x="386" y="13"/>
                  <a:pt x="386" y="13"/>
                </a:cubicBezTo>
                <a:lnTo>
                  <a:pt x="386" y="10"/>
                </a:lnTo>
                <a:close/>
                <a:moveTo>
                  <a:pt x="382" y="7"/>
                </a:moveTo>
                <a:cubicBezTo>
                  <a:pt x="382" y="23"/>
                  <a:pt x="382" y="23"/>
                  <a:pt x="382" y="23"/>
                </a:cubicBezTo>
                <a:cubicBezTo>
                  <a:pt x="386" y="23"/>
                  <a:pt x="386" y="23"/>
                  <a:pt x="386" y="23"/>
                </a:cubicBezTo>
                <a:cubicBezTo>
                  <a:pt x="386" y="16"/>
                  <a:pt x="386" y="16"/>
                  <a:pt x="386" y="16"/>
                </a:cubicBezTo>
                <a:cubicBezTo>
                  <a:pt x="389" y="16"/>
                  <a:pt x="389" y="16"/>
                  <a:pt x="389" y="20"/>
                </a:cubicBezTo>
                <a:cubicBezTo>
                  <a:pt x="390" y="21"/>
                  <a:pt x="390" y="22"/>
                  <a:pt x="390" y="23"/>
                </a:cubicBezTo>
                <a:cubicBezTo>
                  <a:pt x="395" y="23"/>
                  <a:pt x="395" y="23"/>
                  <a:pt x="395" y="23"/>
                </a:cubicBezTo>
                <a:cubicBezTo>
                  <a:pt x="394" y="22"/>
                  <a:pt x="394" y="20"/>
                  <a:pt x="393" y="18"/>
                </a:cubicBezTo>
                <a:cubicBezTo>
                  <a:pt x="393" y="16"/>
                  <a:pt x="393" y="16"/>
                  <a:pt x="392" y="15"/>
                </a:cubicBezTo>
                <a:cubicBezTo>
                  <a:pt x="393" y="15"/>
                  <a:pt x="394" y="14"/>
                  <a:pt x="394" y="11"/>
                </a:cubicBezTo>
                <a:cubicBezTo>
                  <a:pt x="394" y="10"/>
                  <a:pt x="394" y="8"/>
                  <a:pt x="392" y="7"/>
                </a:cubicBezTo>
                <a:cubicBezTo>
                  <a:pt x="390" y="7"/>
                  <a:pt x="389" y="7"/>
                  <a:pt x="388" y="7"/>
                </a:cubicBezTo>
                <a:lnTo>
                  <a:pt x="382" y="7"/>
                </a:lnTo>
                <a:close/>
                <a:moveTo>
                  <a:pt x="342" y="85"/>
                </a:moveTo>
                <a:cubicBezTo>
                  <a:pt x="328" y="85"/>
                  <a:pt x="329" y="74"/>
                  <a:pt x="332" y="65"/>
                </a:cubicBezTo>
                <a:cubicBezTo>
                  <a:pt x="335" y="51"/>
                  <a:pt x="341" y="47"/>
                  <a:pt x="344" y="45"/>
                </a:cubicBezTo>
                <a:cubicBezTo>
                  <a:pt x="347" y="44"/>
                  <a:pt x="350" y="43"/>
                  <a:pt x="353" y="43"/>
                </a:cubicBezTo>
                <a:cubicBezTo>
                  <a:pt x="359" y="43"/>
                  <a:pt x="361" y="46"/>
                  <a:pt x="362" y="48"/>
                </a:cubicBezTo>
                <a:cubicBezTo>
                  <a:pt x="362" y="49"/>
                  <a:pt x="363" y="50"/>
                  <a:pt x="363" y="51"/>
                </a:cubicBezTo>
                <a:cubicBezTo>
                  <a:pt x="364" y="53"/>
                  <a:pt x="366" y="54"/>
                  <a:pt x="369" y="54"/>
                </a:cubicBezTo>
                <a:cubicBezTo>
                  <a:pt x="374" y="54"/>
                  <a:pt x="379" y="50"/>
                  <a:pt x="381" y="45"/>
                </a:cubicBezTo>
                <a:cubicBezTo>
                  <a:pt x="382" y="41"/>
                  <a:pt x="381" y="38"/>
                  <a:pt x="378" y="34"/>
                </a:cubicBezTo>
                <a:cubicBezTo>
                  <a:pt x="372" y="28"/>
                  <a:pt x="365" y="27"/>
                  <a:pt x="357" y="27"/>
                </a:cubicBezTo>
                <a:cubicBezTo>
                  <a:pt x="338" y="27"/>
                  <a:pt x="318" y="39"/>
                  <a:pt x="311" y="65"/>
                </a:cubicBezTo>
                <a:cubicBezTo>
                  <a:pt x="305" y="85"/>
                  <a:pt x="312" y="102"/>
                  <a:pt x="336" y="102"/>
                </a:cubicBezTo>
                <a:cubicBezTo>
                  <a:pt x="356" y="102"/>
                  <a:pt x="369" y="89"/>
                  <a:pt x="371" y="82"/>
                </a:cubicBezTo>
                <a:cubicBezTo>
                  <a:pt x="373" y="76"/>
                  <a:pt x="368" y="73"/>
                  <a:pt x="364" y="73"/>
                </a:cubicBezTo>
                <a:cubicBezTo>
                  <a:pt x="359" y="73"/>
                  <a:pt x="356" y="76"/>
                  <a:pt x="354" y="78"/>
                </a:cubicBezTo>
                <a:cubicBezTo>
                  <a:pt x="352" y="81"/>
                  <a:pt x="349" y="85"/>
                  <a:pt x="342" y="85"/>
                </a:cubicBezTo>
                <a:moveTo>
                  <a:pt x="304" y="21"/>
                </a:moveTo>
                <a:cubicBezTo>
                  <a:pt x="309" y="21"/>
                  <a:pt x="315" y="16"/>
                  <a:pt x="316" y="10"/>
                </a:cubicBezTo>
                <a:cubicBezTo>
                  <a:pt x="318" y="5"/>
                  <a:pt x="315" y="0"/>
                  <a:pt x="309" y="0"/>
                </a:cubicBezTo>
                <a:cubicBezTo>
                  <a:pt x="304" y="0"/>
                  <a:pt x="298" y="5"/>
                  <a:pt x="296" y="10"/>
                </a:cubicBezTo>
                <a:cubicBezTo>
                  <a:pt x="295" y="16"/>
                  <a:pt x="298" y="21"/>
                  <a:pt x="304" y="21"/>
                </a:cubicBezTo>
                <a:moveTo>
                  <a:pt x="276" y="88"/>
                </a:moveTo>
                <a:cubicBezTo>
                  <a:pt x="275" y="92"/>
                  <a:pt x="273" y="98"/>
                  <a:pt x="278" y="100"/>
                </a:cubicBezTo>
                <a:cubicBezTo>
                  <a:pt x="279" y="100"/>
                  <a:pt x="280" y="101"/>
                  <a:pt x="282" y="101"/>
                </a:cubicBezTo>
                <a:cubicBezTo>
                  <a:pt x="285" y="101"/>
                  <a:pt x="288" y="100"/>
                  <a:pt x="291" y="97"/>
                </a:cubicBezTo>
                <a:cubicBezTo>
                  <a:pt x="294" y="94"/>
                  <a:pt x="295" y="91"/>
                  <a:pt x="296" y="88"/>
                </a:cubicBezTo>
                <a:cubicBezTo>
                  <a:pt x="309" y="40"/>
                  <a:pt x="309" y="40"/>
                  <a:pt x="309" y="40"/>
                </a:cubicBezTo>
                <a:cubicBezTo>
                  <a:pt x="309" y="36"/>
                  <a:pt x="311" y="31"/>
                  <a:pt x="306" y="29"/>
                </a:cubicBezTo>
                <a:cubicBezTo>
                  <a:pt x="305" y="28"/>
                  <a:pt x="303" y="28"/>
                  <a:pt x="302" y="28"/>
                </a:cubicBezTo>
                <a:cubicBezTo>
                  <a:pt x="298" y="28"/>
                  <a:pt x="295" y="29"/>
                  <a:pt x="294" y="30"/>
                </a:cubicBezTo>
                <a:cubicBezTo>
                  <a:pt x="292" y="32"/>
                  <a:pt x="290" y="34"/>
                  <a:pt x="289" y="40"/>
                </a:cubicBezTo>
                <a:lnTo>
                  <a:pt x="276" y="88"/>
                </a:lnTo>
                <a:close/>
                <a:moveTo>
                  <a:pt x="225" y="88"/>
                </a:moveTo>
                <a:cubicBezTo>
                  <a:pt x="224" y="92"/>
                  <a:pt x="222" y="98"/>
                  <a:pt x="229" y="100"/>
                </a:cubicBezTo>
                <a:cubicBezTo>
                  <a:pt x="230" y="101"/>
                  <a:pt x="231" y="101"/>
                  <a:pt x="232" y="101"/>
                </a:cubicBezTo>
                <a:cubicBezTo>
                  <a:pt x="235" y="101"/>
                  <a:pt x="238" y="100"/>
                  <a:pt x="240" y="98"/>
                </a:cubicBezTo>
                <a:cubicBezTo>
                  <a:pt x="244" y="95"/>
                  <a:pt x="245" y="91"/>
                  <a:pt x="246" y="88"/>
                </a:cubicBezTo>
                <a:cubicBezTo>
                  <a:pt x="252" y="66"/>
                  <a:pt x="252" y="66"/>
                  <a:pt x="252" y="66"/>
                </a:cubicBezTo>
                <a:cubicBezTo>
                  <a:pt x="254" y="58"/>
                  <a:pt x="257" y="48"/>
                  <a:pt x="268" y="46"/>
                </a:cubicBezTo>
                <a:cubicBezTo>
                  <a:pt x="270" y="46"/>
                  <a:pt x="272" y="46"/>
                  <a:pt x="274" y="45"/>
                </a:cubicBezTo>
                <a:cubicBezTo>
                  <a:pt x="276" y="45"/>
                  <a:pt x="279" y="45"/>
                  <a:pt x="282" y="43"/>
                </a:cubicBezTo>
                <a:cubicBezTo>
                  <a:pt x="284" y="41"/>
                  <a:pt x="285" y="39"/>
                  <a:pt x="286" y="36"/>
                </a:cubicBezTo>
                <a:cubicBezTo>
                  <a:pt x="287" y="32"/>
                  <a:pt x="285" y="27"/>
                  <a:pt x="278" y="27"/>
                </a:cubicBezTo>
                <a:cubicBezTo>
                  <a:pt x="272" y="27"/>
                  <a:pt x="266" y="30"/>
                  <a:pt x="261" y="35"/>
                </a:cubicBezTo>
                <a:cubicBezTo>
                  <a:pt x="260" y="37"/>
                  <a:pt x="258" y="39"/>
                  <a:pt x="257" y="41"/>
                </a:cubicBezTo>
                <a:cubicBezTo>
                  <a:pt x="257" y="40"/>
                  <a:pt x="257" y="40"/>
                  <a:pt x="257" y="40"/>
                </a:cubicBezTo>
                <a:cubicBezTo>
                  <a:pt x="258" y="37"/>
                  <a:pt x="260" y="31"/>
                  <a:pt x="255" y="29"/>
                </a:cubicBezTo>
                <a:cubicBezTo>
                  <a:pt x="254" y="28"/>
                  <a:pt x="253" y="28"/>
                  <a:pt x="251" y="28"/>
                </a:cubicBezTo>
                <a:cubicBezTo>
                  <a:pt x="248" y="28"/>
                  <a:pt x="245" y="29"/>
                  <a:pt x="244" y="30"/>
                </a:cubicBezTo>
                <a:cubicBezTo>
                  <a:pt x="240" y="33"/>
                  <a:pt x="239" y="37"/>
                  <a:pt x="238" y="40"/>
                </a:cubicBezTo>
                <a:lnTo>
                  <a:pt x="225" y="88"/>
                </a:lnTo>
                <a:close/>
                <a:moveTo>
                  <a:pt x="228" y="20"/>
                </a:moveTo>
                <a:cubicBezTo>
                  <a:pt x="231" y="20"/>
                  <a:pt x="236" y="20"/>
                  <a:pt x="240" y="16"/>
                </a:cubicBezTo>
                <a:cubicBezTo>
                  <a:pt x="241" y="15"/>
                  <a:pt x="242" y="12"/>
                  <a:pt x="242" y="11"/>
                </a:cubicBezTo>
                <a:cubicBezTo>
                  <a:pt x="243" y="8"/>
                  <a:pt x="242" y="5"/>
                  <a:pt x="239" y="3"/>
                </a:cubicBezTo>
                <a:cubicBezTo>
                  <a:pt x="238" y="3"/>
                  <a:pt x="235" y="2"/>
                  <a:pt x="233" y="2"/>
                </a:cubicBezTo>
                <a:cubicBezTo>
                  <a:pt x="190" y="2"/>
                  <a:pt x="190" y="2"/>
                  <a:pt x="190" y="2"/>
                </a:cubicBezTo>
                <a:cubicBezTo>
                  <a:pt x="187" y="2"/>
                  <a:pt x="182" y="2"/>
                  <a:pt x="179" y="5"/>
                </a:cubicBezTo>
                <a:cubicBezTo>
                  <a:pt x="174" y="8"/>
                  <a:pt x="172" y="13"/>
                  <a:pt x="171" y="16"/>
                </a:cubicBezTo>
                <a:cubicBezTo>
                  <a:pt x="152" y="88"/>
                  <a:pt x="152" y="88"/>
                  <a:pt x="152" y="88"/>
                </a:cubicBezTo>
                <a:cubicBezTo>
                  <a:pt x="151" y="92"/>
                  <a:pt x="150" y="97"/>
                  <a:pt x="154" y="99"/>
                </a:cubicBezTo>
                <a:cubicBezTo>
                  <a:pt x="155" y="100"/>
                  <a:pt x="157" y="101"/>
                  <a:pt x="159" y="101"/>
                </a:cubicBezTo>
                <a:cubicBezTo>
                  <a:pt x="161" y="101"/>
                  <a:pt x="167" y="101"/>
                  <a:pt x="171" y="95"/>
                </a:cubicBezTo>
                <a:cubicBezTo>
                  <a:pt x="172" y="92"/>
                  <a:pt x="173" y="90"/>
                  <a:pt x="174" y="87"/>
                </a:cubicBezTo>
                <a:cubicBezTo>
                  <a:pt x="181" y="59"/>
                  <a:pt x="181" y="59"/>
                  <a:pt x="181" y="59"/>
                </a:cubicBezTo>
                <a:cubicBezTo>
                  <a:pt x="214" y="59"/>
                  <a:pt x="214" y="59"/>
                  <a:pt x="214" y="59"/>
                </a:cubicBezTo>
                <a:cubicBezTo>
                  <a:pt x="217" y="59"/>
                  <a:pt x="225" y="59"/>
                  <a:pt x="228" y="50"/>
                </a:cubicBezTo>
                <a:cubicBezTo>
                  <a:pt x="228" y="49"/>
                  <a:pt x="228" y="47"/>
                  <a:pt x="228" y="46"/>
                </a:cubicBezTo>
                <a:cubicBezTo>
                  <a:pt x="227" y="41"/>
                  <a:pt x="222" y="41"/>
                  <a:pt x="219" y="41"/>
                </a:cubicBezTo>
                <a:cubicBezTo>
                  <a:pt x="186" y="41"/>
                  <a:pt x="186" y="41"/>
                  <a:pt x="186" y="41"/>
                </a:cubicBezTo>
                <a:cubicBezTo>
                  <a:pt x="192" y="20"/>
                  <a:pt x="192" y="20"/>
                  <a:pt x="192" y="20"/>
                </a:cubicBezTo>
                <a:lnTo>
                  <a:pt x="228" y="20"/>
                </a:lnTo>
                <a:close/>
                <a:moveTo>
                  <a:pt x="118" y="43"/>
                </a:moveTo>
                <a:cubicBezTo>
                  <a:pt x="119" y="43"/>
                  <a:pt x="127" y="43"/>
                  <a:pt x="129" y="51"/>
                </a:cubicBezTo>
                <a:cubicBezTo>
                  <a:pt x="130" y="54"/>
                  <a:pt x="130" y="59"/>
                  <a:pt x="128" y="63"/>
                </a:cubicBezTo>
                <a:cubicBezTo>
                  <a:pt x="127" y="68"/>
                  <a:pt x="125" y="73"/>
                  <a:pt x="121" y="78"/>
                </a:cubicBezTo>
                <a:cubicBezTo>
                  <a:pt x="120" y="79"/>
                  <a:pt x="115" y="85"/>
                  <a:pt x="106" y="85"/>
                </a:cubicBezTo>
                <a:cubicBezTo>
                  <a:pt x="95" y="85"/>
                  <a:pt x="92" y="77"/>
                  <a:pt x="96" y="64"/>
                </a:cubicBezTo>
                <a:cubicBezTo>
                  <a:pt x="96" y="61"/>
                  <a:pt x="99" y="52"/>
                  <a:pt x="107" y="46"/>
                </a:cubicBezTo>
                <a:cubicBezTo>
                  <a:pt x="111" y="43"/>
                  <a:pt x="115" y="43"/>
                  <a:pt x="118" y="43"/>
                </a:cubicBezTo>
                <a:moveTo>
                  <a:pt x="75" y="64"/>
                </a:moveTo>
                <a:cubicBezTo>
                  <a:pt x="70" y="82"/>
                  <a:pt x="76" y="102"/>
                  <a:pt x="102" y="102"/>
                </a:cubicBezTo>
                <a:cubicBezTo>
                  <a:pt x="122" y="102"/>
                  <a:pt x="143" y="86"/>
                  <a:pt x="149" y="64"/>
                </a:cubicBezTo>
                <a:cubicBezTo>
                  <a:pt x="152" y="53"/>
                  <a:pt x="150" y="43"/>
                  <a:pt x="147" y="38"/>
                </a:cubicBezTo>
                <a:cubicBezTo>
                  <a:pt x="142" y="30"/>
                  <a:pt x="133" y="27"/>
                  <a:pt x="123" y="27"/>
                </a:cubicBezTo>
                <a:cubicBezTo>
                  <a:pt x="101" y="27"/>
                  <a:pt x="81" y="42"/>
                  <a:pt x="75" y="64"/>
                </a:cubicBezTo>
                <a:moveTo>
                  <a:pt x="43" y="15"/>
                </a:moveTo>
                <a:cubicBezTo>
                  <a:pt x="44" y="12"/>
                  <a:pt x="45" y="8"/>
                  <a:pt x="43" y="5"/>
                </a:cubicBezTo>
                <a:cubicBezTo>
                  <a:pt x="41" y="2"/>
                  <a:pt x="38" y="2"/>
                  <a:pt x="36" y="2"/>
                </a:cubicBezTo>
                <a:cubicBezTo>
                  <a:pt x="32" y="2"/>
                  <a:pt x="29" y="3"/>
                  <a:pt x="28" y="4"/>
                </a:cubicBezTo>
                <a:cubicBezTo>
                  <a:pt x="23" y="7"/>
                  <a:pt x="22" y="11"/>
                  <a:pt x="21" y="15"/>
                </a:cubicBezTo>
                <a:cubicBezTo>
                  <a:pt x="2" y="86"/>
                  <a:pt x="2" y="86"/>
                  <a:pt x="2" y="86"/>
                </a:cubicBezTo>
                <a:cubicBezTo>
                  <a:pt x="2" y="90"/>
                  <a:pt x="0" y="94"/>
                  <a:pt x="3" y="97"/>
                </a:cubicBezTo>
                <a:cubicBezTo>
                  <a:pt x="5" y="100"/>
                  <a:pt x="9" y="100"/>
                  <a:pt x="13" y="100"/>
                </a:cubicBezTo>
                <a:cubicBezTo>
                  <a:pt x="55" y="100"/>
                  <a:pt x="55" y="100"/>
                  <a:pt x="55" y="100"/>
                </a:cubicBezTo>
                <a:cubicBezTo>
                  <a:pt x="58" y="100"/>
                  <a:pt x="62" y="100"/>
                  <a:pt x="66" y="96"/>
                </a:cubicBezTo>
                <a:cubicBezTo>
                  <a:pt x="67" y="94"/>
                  <a:pt x="68" y="93"/>
                  <a:pt x="68" y="91"/>
                </a:cubicBezTo>
                <a:cubicBezTo>
                  <a:pt x="68" y="90"/>
                  <a:pt x="69" y="88"/>
                  <a:pt x="68" y="87"/>
                </a:cubicBezTo>
                <a:cubicBezTo>
                  <a:pt x="67" y="82"/>
                  <a:pt x="62" y="82"/>
                  <a:pt x="59" y="82"/>
                </a:cubicBezTo>
                <a:cubicBezTo>
                  <a:pt x="25" y="82"/>
                  <a:pt x="25" y="82"/>
                  <a:pt x="25" y="82"/>
                </a:cubicBezTo>
                <a:lnTo>
                  <a:pt x="43" y="1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Wellspect">
            <a:extLst>
              <a:ext uri="{FF2B5EF4-FFF2-40B4-BE49-F238E27FC236}">
                <a16:creationId xmlns:a16="http://schemas.microsoft.com/office/drawing/2014/main" id="{48988171-71BD-490C-815F-659FD4D8FE6C}"/>
              </a:ext>
            </a:extLst>
          </p:cNvPr>
          <p:cNvSpPr>
            <a:spLocks noEditPoints="1"/>
          </p:cNvSpPr>
          <p:nvPr userDrawn="1"/>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148233104"/>
      </p:ext>
    </p:extLst>
  </p:cSld>
  <p:clrMap bg1="dk1" tx1="lt1" bg2="dk2" tx2="lt2" accent1="accent1" accent2="accent2" accent3="accent3" accent4="accent4" accent5="accent5" accent6="accent6" hlink="hlink" folHlink="folHlink"/>
  <p:sldLayoutIdLst>
    <p:sldLayoutId id="2147483698" r:id="rId1"/>
    <p:sldLayoutId id="2147483699" r:id="rId2"/>
    <p:sldLayoutId id="2147483700" r:id="rId3"/>
  </p:sldLayoutIdLst>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3" name="Text Content">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dirty="0"/>
              <a:t>Klicken Sie auf , um Mastertextstile zu bearbeiten</a:t>
            </a:r>
          </a:p>
          <a:p>
            <a:pPr lvl="1"/>
            <a:r>
              <a:rPr lang="en-US" dirty="0"/>
              <a:t>Zweite Ebene</a:t>
            </a:r>
          </a:p>
          <a:p>
            <a:pPr lvl="2"/>
            <a:r>
              <a:rPr lang="en-US" dirty="0"/>
              <a:t>Dritte Ebene</a:t>
            </a:r>
          </a:p>
          <a:p>
            <a:pPr lvl="3"/>
            <a:r>
              <a:rPr lang="en-US" dirty="0"/>
              <a:t>Vierte Ebene</a:t>
            </a:r>
          </a:p>
          <a:p>
            <a:pPr lvl="4"/>
            <a:r>
              <a:rPr lang="en-US" dirty="0"/>
              <a:t>Fünfte Ebene</a:t>
            </a:r>
          </a:p>
        </p:txBody>
      </p:sp>
      <p:sp>
        <p:nvSpPr>
          <p:cNvPr id="2" name="Title">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dirty="0"/>
              <a:t>Klicken Sie hier, um den Master-Titelstil zu bearbeiten</a:t>
            </a:r>
          </a:p>
        </p:txBody>
      </p:sp>
      <p:grpSp>
        <p:nvGrpSpPr>
          <p:cNvPr id="17" name="LoFric Origo">
            <a:extLst>
              <a:ext uri="{FF2B5EF4-FFF2-40B4-BE49-F238E27FC236}">
                <a16:creationId xmlns:a16="http://schemas.microsoft.com/office/drawing/2014/main" id="{1B11690B-0DFD-4A97-BE64-EAA45D0FB22F}"/>
              </a:ext>
            </a:extLst>
          </p:cNvPr>
          <p:cNvGrpSpPr/>
          <p:nvPr userDrawn="1"/>
        </p:nvGrpSpPr>
        <p:grpSpPr>
          <a:xfrm>
            <a:off x="9715502" y="6146800"/>
            <a:ext cx="2151062" cy="384175"/>
            <a:chOff x="3941763" y="-757238"/>
            <a:chExt cx="2151062" cy="384175"/>
          </a:xfrm>
        </p:grpSpPr>
        <p:sp>
          <p:nvSpPr>
            <p:cNvPr id="14" name="Freeform 5">
              <a:extLst>
                <a:ext uri="{FF2B5EF4-FFF2-40B4-BE49-F238E27FC236}">
                  <a16:creationId xmlns:a16="http://schemas.microsoft.com/office/drawing/2014/main" id="{ADCE294F-FAD1-43C7-8EF6-B13B3B0B50DA}"/>
                </a:ext>
              </a:extLst>
            </p:cNvPr>
            <p:cNvSpPr>
              <a:spLocks noEditPoints="1"/>
            </p:cNvSpPr>
            <p:nvPr userDrawn="1"/>
          </p:nvSpPr>
          <p:spPr bwMode="auto">
            <a:xfrm>
              <a:off x="5243513" y="-669926"/>
              <a:ext cx="849312" cy="296863"/>
            </a:xfrm>
            <a:custGeom>
              <a:avLst/>
              <a:gdLst>
                <a:gd name="T0" fmla="*/ 252 w 267"/>
                <a:gd name="T1" fmla="*/ 6 h 91"/>
                <a:gd name="T2" fmla="*/ 240 w 267"/>
                <a:gd name="T3" fmla="*/ 4 h 91"/>
                <a:gd name="T4" fmla="*/ 245 w 267"/>
                <a:gd name="T5" fmla="*/ 6 h 91"/>
                <a:gd name="T6" fmla="*/ 247 w 267"/>
                <a:gd name="T7" fmla="*/ 18 h 91"/>
                <a:gd name="T8" fmla="*/ 267 w 267"/>
                <a:gd name="T9" fmla="*/ 4 h 91"/>
                <a:gd name="T10" fmla="*/ 260 w 267"/>
                <a:gd name="T11" fmla="*/ 15 h 91"/>
                <a:gd name="T12" fmla="*/ 253 w 267"/>
                <a:gd name="T13" fmla="*/ 4 h 91"/>
                <a:gd name="T14" fmla="*/ 255 w 267"/>
                <a:gd name="T15" fmla="*/ 18 h 91"/>
                <a:gd name="T16" fmla="*/ 255 w 267"/>
                <a:gd name="T17" fmla="*/ 6 h 91"/>
                <a:gd name="T18" fmla="*/ 259 w 267"/>
                <a:gd name="T19" fmla="*/ 18 h 91"/>
                <a:gd name="T20" fmla="*/ 264 w 267"/>
                <a:gd name="T21" fmla="*/ 9 h 91"/>
                <a:gd name="T22" fmla="*/ 265 w 267"/>
                <a:gd name="T23" fmla="*/ 9 h 91"/>
                <a:gd name="T24" fmla="*/ 267 w 267"/>
                <a:gd name="T25" fmla="*/ 18 h 91"/>
                <a:gd name="T26" fmla="*/ 215 w 267"/>
                <a:gd name="T27" fmla="*/ 66 h 91"/>
                <a:gd name="T28" fmla="*/ 200 w 267"/>
                <a:gd name="T29" fmla="*/ 47 h 91"/>
                <a:gd name="T30" fmla="*/ 215 w 267"/>
                <a:gd name="T31" fmla="*/ 27 h 91"/>
                <a:gd name="T32" fmla="*/ 227 w 267"/>
                <a:gd name="T33" fmla="*/ 61 h 91"/>
                <a:gd name="T34" fmla="*/ 241 w 267"/>
                <a:gd name="T35" fmla="*/ 46 h 91"/>
                <a:gd name="T36" fmla="*/ 197 w 267"/>
                <a:gd name="T37" fmla="*/ 27 h 91"/>
                <a:gd name="T38" fmla="*/ 197 w 267"/>
                <a:gd name="T39" fmla="*/ 67 h 91"/>
                <a:gd name="T40" fmla="*/ 234 w 267"/>
                <a:gd name="T41" fmla="*/ 66 h 91"/>
                <a:gd name="T42" fmla="*/ 171 w 267"/>
                <a:gd name="T43" fmla="*/ 44 h 91"/>
                <a:gd name="T44" fmla="*/ 157 w 267"/>
                <a:gd name="T45" fmla="*/ 63 h 91"/>
                <a:gd name="T46" fmla="*/ 144 w 267"/>
                <a:gd name="T47" fmla="*/ 45 h 91"/>
                <a:gd name="T48" fmla="*/ 158 w 267"/>
                <a:gd name="T49" fmla="*/ 27 h 91"/>
                <a:gd name="T50" fmla="*/ 180 w 267"/>
                <a:gd name="T51" fmla="*/ 23 h 91"/>
                <a:gd name="T52" fmla="*/ 172 w 267"/>
                <a:gd name="T53" fmla="*/ 21 h 91"/>
                <a:gd name="T54" fmla="*/ 165 w 267"/>
                <a:gd name="T55" fmla="*/ 21 h 91"/>
                <a:gd name="T56" fmla="*/ 135 w 267"/>
                <a:gd name="T57" fmla="*/ 35 h 91"/>
                <a:gd name="T58" fmla="*/ 156 w 267"/>
                <a:gd name="T59" fmla="*/ 71 h 91"/>
                <a:gd name="T60" fmla="*/ 171 w 267"/>
                <a:gd name="T61" fmla="*/ 69 h 91"/>
                <a:gd name="T62" fmla="*/ 149 w 267"/>
                <a:gd name="T63" fmla="*/ 81 h 91"/>
                <a:gd name="T64" fmla="*/ 142 w 267"/>
                <a:gd name="T65" fmla="*/ 73 h 91"/>
                <a:gd name="T66" fmla="*/ 143 w 267"/>
                <a:gd name="T67" fmla="*/ 87 h 91"/>
                <a:gd name="T68" fmla="*/ 174 w 267"/>
                <a:gd name="T69" fmla="*/ 86 h 91"/>
                <a:gd name="T70" fmla="*/ 180 w 267"/>
                <a:gd name="T71" fmla="*/ 23 h 91"/>
                <a:gd name="T72" fmla="*/ 119 w 267"/>
                <a:gd name="T73" fmla="*/ 12 h 91"/>
                <a:gd name="T74" fmla="*/ 119 w 267"/>
                <a:gd name="T75" fmla="*/ 0 h 91"/>
                <a:gd name="T76" fmla="*/ 123 w 267"/>
                <a:gd name="T77" fmla="*/ 24 h 91"/>
                <a:gd name="T78" fmla="*/ 114 w 267"/>
                <a:gd name="T79" fmla="*/ 24 h 91"/>
                <a:gd name="T80" fmla="*/ 119 w 267"/>
                <a:gd name="T81" fmla="*/ 73 h 91"/>
                <a:gd name="T82" fmla="*/ 123 w 267"/>
                <a:gd name="T83" fmla="*/ 69 h 91"/>
                <a:gd name="T84" fmla="*/ 88 w 267"/>
                <a:gd name="T85" fmla="*/ 24 h 91"/>
                <a:gd name="T86" fmla="*/ 79 w 267"/>
                <a:gd name="T87" fmla="*/ 24 h 91"/>
                <a:gd name="T88" fmla="*/ 84 w 267"/>
                <a:gd name="T89" fmla="*/ 73 h 91"/>
                <a:gd name="T90" fmla="*/ 88 w 267"/>
                <a:gd name="T91" fmla="*/ 49 h 91"/>
                <a:gd name="T92" fmla="*/ 103 w 267"/>
                <a:gd name="T93" fmla="*/ 28 h 91"/>
                <a:gd name="T94" fmla="*/ 102 w 267"/>
                <a:gd name="T95" fmla="*/ 19 h 91"/>
                <a:gd name="T96" fmla="*/ 88 w 267"/>
                <a:gd name="T97" fmla="*/ 24 h 91"/>
                <a:gd name="T98" fmla="*/ 34 w 267"/>
                <a:gd name="T99" fmla="*/ 65 h 91"/>
                <a:gd name="T100" fmla="*/ 34 w 267"/>
                <a:gd name="T101" fmla="*/ 8 h 91"/>
                <a:gd name="T102" fmla="*/ 34 w 267"/>
                <a:gd name="T103" fmla="*/ 0 h 91"/>
                <a:gd name="T104" fmla="*/ 34 w 267"/>
                <a:gd name="T105" fmla="*/ 74 h 91"/>
                <a:gd name="T106" fmla="*/ 68 w 267"/>
                <a:gd name="T107" fmla="*/ 36 h 91"/>
                <a:gd name="T108" fmla="*/ 34 w 267"/>
                <a:gd name="T10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7" h="91">
                  <a:moveTo>
                    <a:pt x="247" y="6"/>
                  </a:moveTo>
                  <a:cubicBezTo>
                    <a:pt x="252" y="6"/>
                    <a:pt x="252" y="6"/>
                    <a:pt x="252" y="6"/>
                  </a:cubicBezTo>
                  <a:cubicBezTo>
                    <a:pt x="252" y="4"/>
                    <a:pt x="252" y="4"/>
                    <a:pt x="252" y="4"/>
                  </a:cubicBezTo>
                  <a:cubicBezTo>
                    <a:pt x="240" y="4"/>
                    <a:pt x="240" y="4"/>
                    <a:pt x="240" y="4"/>
                  </a:cubicBezTo>
                  <a:cubicBezTo>
                    <a:pt x="240" y="6"/>
                    <a:pt x="240" y="6"/>
                    <a:pt x="240" y="6"/>
                  </a:cubicBezTo>
                  <a:cubicBezTo>
                    <a:pt x="245" y="6"/>
                    <a:pt x="245" y="6"/>
                    <a:pt x="245" y="6"/>
                  </a:cubicBezTo>
                  <a:cubicBezTo>
                    <a:pt x="245" y="18"/>
                    <a:pt x="245" y="18"/>
                    <a:pt x="245" y="18"/>
                  </a:cubicBezTo>
                  <a:cubicBezTo>
                    <a:pt x="247" y="18"/>
                    <a:pt x="247" y="18"/>
                    <a:pt x="247" y="18"/>
                  </a:cubicBezTo>
                  <a:lnTo>
                    <a:pt x="247" y="6"/>
                  </a:lnTo>
                  <a:close/>
                  <a:moveTo>
                    <a:pt x="267" y="4"/>
                  </a:moveTo>
                  <a:cubicBezTo>
                    <a:pt x="264" y="4"/>
                    <a:pt x="264" y="4"/>
                    <a:pt x="264" y="4"/>
                  </a:cubicBezTo>
                  <a:cubicBezTo>
                    <a:pt x="260" y="15"/>
                    <a:pt x="260" y="15"/>
                    <a:pt x="260" y="15"/>
                  </a:cubicBezTo>
                  <a:cubicBezTo>
                    <a:pt x="256" y="4"/>
                    <a:pt x="256" y="4"/>
                    <a:pt x="256" y="4"/>
                  </a:cubicBezTo>
                  <a:cubicBezTo>
                    <a:pt x="253" y="4"/>
                    <a:pt x="253" y="4"/>
                    <a:pt x="253" y="4"/>
                  </a:cubicBezTo>
                  <a:cubicBezTo>
                    <a:pt x="253" y="18"/>
                    <a:pt x="253" y="18"/>
                    <a:pt x="253" y="18"/>
                  </a:cubicBezTo>
                  <a:cubicBezTo>
                    <a:pt x="255" y="18"/>
                    <a:pt x="255" y="18"/>
                    <a:pt x="255" y="18"/>
                  </a:cubicBezTo>
                  <a:cubicBezTo>
                    <a:pt x="255" y="9"/>
                    <a:pt x="255" y="9"/>
                    <a:pt x="255" y="9"/>
                  </a:cubicBezTo>
                  <a:cubicBezTo>
                    <a:pt x="255" y="9"/>
                    <a:pt x="255" y="7"/>
                    <a:pt x="255" y="6"/>
                  </a:cubicBezTo>
                  <a:cubicBezTo>
                    <a:pt x="256" y="8"/>
                    <a:pt x="256" y="8"/>
                    <a:pt x="256" y="9"/>
                  </a:cubicBezTo>
                  <a:cubicBezTo>
                    <a:pt x="259" y="18"/>
                    <a:pt x="259" y="18"/>
                    <a:pt x="259" y="18"/>
                  </a:cubicBezTo>
                  <a:cubicBezTo>
                    <a:pt x="261" y="18"/>
                    <a:pt x="261" y="18"/>
                    <a:pt x="261" y="18"/>
                  </a:cubicBezTo>
                  <a:cubicBezTo>
                    <a:pt x="264" y="9"/>
                    <a:pt x="264" y="9"/>
                    <a:pt x="264" y="9"/>
                  </a:cubicBezTo>
                  <a:cubicBezTo>
                    <a:pt x="265" y="7"/>
                    <a:pt x="265" y="7"/>
                    <a:pt x="265" y="6"/>
                  </a:cubicBezTo>
                  <a:cubicBezTo>
                    <a:pt x="265" y="7"/>
                    <a:pt x="265" y="8"/>
                    <a:pt x="265" y="9"/>
                  </a:cubicBezTo>
                  <a:cubicBezTo>
                    <a:pt x="265" y="18"/>
                    <a:pt x="265" y="18"/>
                    <a:pt x="265" y="18"/>
                  </a:cubicBezTo>
                  <a:cubicBezTo>
                    <a:pt x="267" y="18"/>
                    <a:pt x="267" y="18"/>
                    <a:pt x="267" y="18"/>
                  </a:cubicBezTo>
                  <a:lnTo>
                    <a:pt x="267" y="4"/>
                  </a:lnTo>
                  <a:close/>
                  <a:moveTo>
                    <a:pt x="215" y="66"/>
                  </a:moveTo>
                  <a:cubicBezTo>
                    <a:pt x="210" y="66"/>
                    <a:pt x="206" y="64"/>
                    <a:pt x="204" y="61"/>
                  </a:cubicBezTo>
                  <a:cubicBezTo>
                    <a:pt x="201" y="57"/>
                    <a:pt x="200" y="52"/>
                    <a:pt x="200" y="47"/>
                  </a:cubicBezTo>
                  <a:cubicBezTo>
                    <a:pt x="200" y="42"/>
                    <a:pt x="201" y="36"/>
                    <a:pt x="203" y="33"/>
                  </a:cubicBezTo>
                  <a:cubicBezTo>
                    <a:pt x="207" y="27"/>
                    <a:pt x="213" y="27"/>
                    <a:pt x="215" y="27"/>
                  </a:cubicBezTo>
                  <a:cubicBezTo>
                    <a:pt x="228" y="27"/>
                    <a:pt x="231" y="37"/>
                    <a:pt x="231" y="47"/>
                  </a:cubicBezTo>
                  <a:cubicBezTo>
                    <a:pt x="231" y="50"/>
                    <a:pt x="231" y="56"/>
                    <a:pt x="227" y="61"/>
                  </a:cubicBezTo>
                  <a:cubicBezTo>
                    <a:pt x="225" y="65"/>
                    <a:pt x="220" y="66"/>
                    <a:pt x="215" y="66"/>
                  </a:cubicBezTo>
                  <a:moveTo>
                    <a:pt x="241" y="46"/>
                  </a:moveTo>
                  <a:cubicBezTo>
                    <a:pt x="241" y="29"/>
                    <a:pt x="231" y="19"/>
                    <a:pt x="216" y="19"/>
                  </a:cubicBezTo>
                  <a:cubicBezTo>
                    <a:pt x="211" y="19"/>
                    <a:pt x="203" y="20"/>
                    <a:pt x="197" y="27"/>
                  </a:cubicBezTo>
                  <a:cubicBezTo>
                    <a:pt x="191" y="33"/>
                    <a:pt x="190" y="42"/>
                    <a:pt x="190" y="47"/>
                  </a:cubicBezTo>
                  <a:cubicBezTo>
                    <a:pt x="190" y="50"/>
                    <a:pt x="190" y="60"/>
                    <a:pt x="197" y="67"/>
                  </a:cubicBezTo>
                  <a:cubicBezTo>
                    <a:pt x="203" y="73"/>
                    <a:pt x="210" y="74"/>
                    <a:pt x="215" y="74"/>
                  </a:cubicBezTo>
                  <a:cubicBezTo>
                    <a:pt x="220" y="74"/>
                    <a:pt x="228" y="73"/>
                    <a:pt x="234" y="66"/>
                  </a:cubicBezTo>
                  <a:cubicBezTo>
                    <a:pt x="240" y="60"/>
                    <a:pt x="241" y="51"/>
                    <a:pt x="241" y="46"/>
                  </a:cubicBezTo>
                  <a:moveTo>
                    <a:pt x="171" y="44"/>
                  </a:moveTo>
                  <a:cubicBezTo>
                    <a:pt x="171" y="47"/>
                    <a:pt x="171" y="53"/>
                    <a:pt x="168" y="57"/>
                  </a:cubicBezTo>
                  <a:cubicBezTo>
                    <a:pt x="166" y="61"/>
                    <a:pt x="162" y="63"/>
                    <a:pt x="157" y="63"/>
                  </a:cubicBezTo>
                  <a:cubicBezTo>
                    <a:pt x="152" y="63"/>
                    <a:pt x="149" y="61"/>
                    <a:pt x="147" y="58"/>
                  </a:cubicBezTo>
                  <a:cubicBezTo>
                    <a:pt x="144" y="55"/>
                    <a:pt x="144" y="50"/>
                    <a:pt x="144" y="45"/>
                  </a:cubicBezTo>
                  <a:cubicBezTo>
                    <a:pt x="144" y="41"/>
                    <a:pt x="144" y="36"/>
                    <a:pt x="147" y="33"/>
                  </a:cubicBezTo>
                  <a:cubicBezTo>
                    <a:pt x="150" y="28"/>
                    <a:pt x="154" y="27"/>
                    <a:pt x="158" y="27"/>
                  </a:cubicBezTo>
                  <a:cubicBezTo>
                    <a:pt x="171" y="27"/>
                    <a:pt x="171" y="42"/>
                    <a:pt x="171" y="44"/>
                  </a:cubicBezTo>
                  <a:moveTo>
                    <a:pt x="180" y="23"/>
                  </a:moveTo>
                  <a:cubicBezTo>
                    <a:pt x="180" y="22"/>
                    <a:pt x="179" y="20"/>
                    <a:pt x="176" y="20"/>
                  </a:cubicBezTo>
                  <a:cubicBezTo>
                    <a:pt x="173" y="20"/>
                    <a:pt x="172" y="21"/>
                    <a:pt x="172" y="21"/>
                  </a:cubicBezTo>
                  <a:cubicBezTo>
                    <a:pt x="172" y="22"/>
                    <a:pt x="172" y="23"/>
                    <a:pt x="172" y="26"/>
                  </a:cubicBezTo>
                  <a:cubicBezTo>
                    <a:pt x="170" y="24"/>
                    <a:pt x="169" y="22"/>
                    <a:pt x="165" y="21"/>
                  </a:cubicBezTo>
                  <a:cubicBezTo>
                    <a:pt x="163" y="20"/>
                    <a:pt x="161" y="19"/>
                    <a:pt x="157" y="19"/>
                  </a:cubicBezTo>
                  <a:cubicBezTo>
                    <a:pt x="146" y="19"/>
                    <a:pt x="138" y="25"/>
                    <a:pt x="135" y="35"/>
                  </a:cubicBezTo>
                  <a:cubicBezTo>
                    <a:pt x="134" y="39"/>
                    <a:pt x="134" y="42"/>
                    <a:pt x="134" y="46"/>
                  </a:cubicBezTo>
                  <a:cubicBezTo>
                    <a:pt x="134" y="59"/>
                    <a:pt x="140" y="71"/>
                    <a:pt x="156" y="71"/>
                  </a:cubicBezTo>
                  <a:cubicBezTo>
                    <a:pt x="165" y="71"/>
                    <a:pt x="169" y="67"/>
                    <a:pt x="171" y="64"/>
                  </a:cubicBezTo>
                  <a:cubicBezTo>
                    <a:pt x="171" y="69"/>
                    <a:pt x="171" y="69"/>
                    <a:pt x="171" y="69"/>
                  </a:cubicBezTo>
                  <a:cubicBezTo>
                    <a:pt x="171" y="76"/>
                    <a:pt x="170" y="83"/>
                    <a:pt x="158" y="83"/>
                  </a:cubicBezTo>
                  <a:cubicBezTo>
                    <a:pt x="156" y="83"/>
                    <a:pt x="151" y="83"/>
                    <a:pt x="149" y="81"/>
                  </a:cubicBezTo>
                  <a:cubicBezTo>
                    <a:pt x="148" y="80"/>
                    <a:pt x="147" y="79"/>
                    <a:pt x="147" y="77"/>
                  </a:cubicBezTo>
                  <a:cubicBezTo>
                    <a:pt x="146" y="75"/>
                    <a:pt x="145" y="73"/>
                    <a:pt x="142" y="73"/>
                  </a:cubicBezTo>
                  <a:cubicBezTo>
                    <a:pt x="139" y="73"/>
                    <a:pt x="137" y="75"/>
                    <a:pt x="137" y="78"/>
                  </a:cubicBezTo>
                  <a:cubicBezTo>
                    <a:pt x="137" y="80"/>
                    <a:pt x="139" y="85"/>
                    <a:pt x="143" y="87"/>
                  </a:cubicBezTo>
                  <a:cubicBezTo>
                    <a:pt x="146" y="90"/>
                    <a:pt x="152" y="91"/>
                    <a:pt x="158" y="91"/>
                  </a:cubicBezTo>
                  <a:cubicBezTo>
                    <a:pt x="165" y="91"/>
                    <a:pt x="171" y="90"/>
                    <a:pt x="174" y="86"/>
                  </a:cubicBezTo>
                  <a:cubicBezTo>
                    <a:pt x="178" y="82"/>
                    <a:pt x="180" y="77"/>
                    <a:pt x="180" y="66"/>
                  </a:cubicBezTo>
                  <a:lnTo>
                    <a:pt x="180" y="23"/>
                  </a:lnTo>
                  <a:close/>
                  <a:moveTo>
                    <a:pt x="113" y="6"/>
                  </a:moveTo>
                  <a:cubicBezTo>
                    <a:pt x="113" y="9"/>
                    <a:pt x="115" y="12"/>
                    <a:pt x="119" y="12"/>
                  </a:cubicBezTo>
                  <a:cubicBezTo>
                    <a:pt x="122" y="12"/>
                    <a:pt x="124" y="10"/>
                    <a:pt x="124" y="6"/>
                  </a:cubicBezTo>
                  <a:cubicBezTo>
                    <a:pt x="124" y="2"/>
                    <a:pt x="122" y="0"/>
                    <a:pt x="119" y="0"/>
                  </a:cubicBezTo>
                  <a:cubicBezTo>
                    <a:pt x="116" y="0"/>
                    <a:pt x="113" y="2"/>
                    <a:pt x="113" y="6"/>
                  </a:cubicBezTo>
                  <a:moveTo>
                    <a:pt x="123" y="24"/>
                  </a:moveTo>
                  <a:cubicBezTo>
                    <a:pt x="123" y="23"/>
                    <a:pt x="123" y="19"/>
                    <a:pt x="119" y="19"/>
                  </a:cubicBezTo>
                  <a:cubicBezTo>
                    <a:pt x="115" y="19"/>
                    <a:pt x="114" y="23"/>
                    <a:pt x="114" y="24"/>
                  </a:cubicBezTo>
                  <a:cubicBezTo>
                    <a:pt x="114" y="69"/>
                    <a:pt x="114" y="69"/>
                    <a:pt x="114" y="69"/>
                  </a:cubicBezTo>
                  <a:cubicBezTo>
                    <a:pt x="114" y="72"/>
                    <a:pt x="116" y="73"/>
                    <a:pt x="119" y="73"/>
                  </a:cubicBezTo>
                  <a:cubicBezTo>
                    <a:pt x="121" y="73"/>
                    <a:pt x="123" y="72"/>
                    <a:pt x="123" y="71"/>
                  </a:cubicBezTo>
                  <a:cubicBezTo>
                    <a:pt x="123" y="71"/>
                    <a:pt x="123" y="70"/>
                    <a:pt x="123" y="69"/>
                  </a:cubicBezTo>
                  <a:lnTo>
                    <a:pt x="123" y="24"/>
                  </a:lnTo>
                  <a:close/>
                  <a:moveTo>
                    <a:pt x="88" y="24"/>
                  </a:moveTo>
                  <a:cubicBezTo>
                    <a:pt x="88" y="22"/>
                    <a:pt x="88" y="19"/>
                    <a:pt x="84" y="19"/>
                  </a:cubicBezTo>
                  <a:cubicBezTo>
                    <a:pt x="80" y="19"/>
                    <a:pt x="79" y="22"/>
                    <a:pt x="79" y="24"/>
                  </a:cubicBezTo>
                  <a:cubicBezTo>
                    <a:pt x="79" y="69"/>
                    <a:pt x="79" y="69"/>
                    <a:pt x="79" y="69"/>
                  </a:cubicBezTo>
                  <a:cubicBezTo>
                    <a:pt x="79" y="71"/>
                    <a:pt x="80" y="73"/>
                    <a:pt x="84" y="73"/>
                  </a:cubicBezTo>
                  <a:cubicBezTo>
                    <a:pt x="88" y="73"/>
                    <a:pt x="88" y="71"/>
                    <a:pt x="88" y="69"/>
                  </a:cubicBezTo>
                  <a:cubicBezTo>
                    <a:pt x="88" y="49"/>
                    <a:pt x="88" y="49"/>
                    <a:pt x="88" y="49"/>
                  </a:cubicBezTo>
                  <a:cubicBezTo>
                    <a:pt x="88" y="43"/>
                    <a:pt x="88" y="36"/>
                    <a:pt x="95" y="31"/>
                  </a:cubicBezTo>
                  <a:cubicBezTo>
                    <a:pt x="98" y="29"/>
                    <a:pt x="101" y="29"/>
                    <a:pt x="103" y="28"/>
                  </a:cubicBezTo>
                  <a:cubicBezTo>
                    <a:pt x="105" y="28"/>
                    <a:pt x="107" y="28"/>
                    <a:pt x="107" y="24"/>
                  </a:cubicBezTo>
                  <a:cubicBezTo>
                    <a:pt x="107" y="19"/>
                    <a:pt x="103" y="19"/>
                    <a:pt x="102" y="19"/>
                  </a:cubicBezTo>
                  <a:cubicBezTo>
                    <a:pt x="96" y="19"/>
                    <a:pt x="90" y="23"/>
                    <a:pt x="88" y="29"/>
                  </a:cubicBezTo>
                  <a:lnTo>
                    <a:pt x="88" y="24"/>
                  </a:lnTo>
                  <a:close/>
                  <a:moveTo>
                    <a:pt x="58" y="36"/>
                  </a:moveTo>
                  <a:cubicBezTo>
                    <a:pt x="58" y="49"/>
                    <a:pt x="52" y="65"/>
                    <a:pt x="34" y="65"/>
                  </a:cubicBezTo>
                  <a:cubicBezTo>
                    <a:pt x="20" y="65"/>
                    <a:pt x="10" y="55"/>
                    <a:pt x="10" y="36"/>
                  </a:cubicBezTo>
                  <a:cubicBezTo>
                    <a:pt x="10" y="19"/>
                    <a:pt x="20" y="8"/>
                    <a:pt x="34" y="8"/>
                  </a:cubicBezTo>
                  <a:cubicBezTo>
                    <a:pt x="47" y="8"/>
                    <a:pt x="58" y="18"/>
                    <a:pt x="58" y="36"/>
                  </a:cubicBezTo>
                  <a:moveTo>
                    <a:pt x="34" y="0"/>
                  </a:moveTo>
                  <a:cubicBezTo>
                    <a:pt x="15" y="0"/>
                    <a:pt x="0" y="13"/>
                    <a:pt x="0" y="37"/>
                  </a:cubicBezTo>
                  <a:cubicBezTo>
                    <a:pt x="0" y="61"/>
                    <a:pt x="15" y="74"/>
                    <a:pt x="34" y="74"/>
                  </a:cubicBezTo>
                  <a:cubicBezTo>
                    <a:pt x="52" y="74"/>
                    <a:pt x="64" y="62"/>
                    <a:pt x="67" y="47"/>
                  </a:cubicBezTo>
                  <a:cubicBezTo>
                    <a:pt x="68" y="43"/>
                    <a:pt x="68" y="40"/>
                    <a:pt x="68" y="36"/>
                  </a:cubicBezTo>
                  <a:cubicBezTo>
                    <a:pt x="68" y="30"/>
                    <a:pt x="67" y="13"/>
                    <a:pt x="52" y="4"/>
                  </a:cubicBezTo>
                  <a:cubicBezTo>
                    <a:pt x="45" y="0"/>
                    <a:pt x="38" y="0"/>
                    <a:pt x="34" y="0"/>
                  </a:cubicBezTo>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6">
              <a:extLst>
                <a:ext uri="{FF2B5EF4-FFF2-40B4-BE49-F238E27FC236}">
                  <a16:creationId xmlns:a16="http://schemas.microsoft.com/office/drawing/2014/main" id="{8E2F5420-23EB-4F36-9BE5-3417CCB0F947}"/>
                </a:ext>
              </a:extLst>
            </p:cNvPr>
            <p:cNvSpPr>
              <a:spLocks noEditPoints="1"/>
            </p:cNvSpPr>
            <p:nvPr userDrawn="1"/>
          </p:nvSpPr>
          <p:spPr bwMode="auto">
            <a:xfrm>
              <a:off x="3941763" y="-757238"/>
              <a:ext cx="1276350" cy="331788"/>
            </a:xfrm>
            <a:custGeom>
              <a:avLst/>
              <a:gdLst>
                <a:gd name="T0" fmla="*/ 388 w 401"/>
                <a:gd name="T1" fmla="*/ 4 h 102"/>
                <a:gd name="T2" fmla="*/ 401 w 401"/>
                <a:gd name="T3" fmla="*/ 15 h 102"/>
                <a:gd name="T4" fmla="*/ 388 w 401"/>
                <a:gd name="T5" fmla="*/ 28 h 102"/>
                <a:gd name="T6" fmla="*/ 387 w 401"/>
                <a:gd name="T7" fmla="*/ 10 h 102"/>
                <a:gd name="T8" fmla="*/ 390 w 401"/>
                <a:gd name="T9" fmla="*/ 13 h 102"/>
                <a:gd name="T10" fmla="*/ 386 w 401"/>
                <a:gd name="T11" fmla="*/ 10 h 102"/>
                <a:gd name="T12" fmla="*/ 386 w 401"/>
                <a:gd name="T13" fmla="*/ 23 h 102"/>
                <a:gd name="T14" fmla="*/ 390 w 401"/>
                <a:gd name="T15" fmla="*/ 23 h 102"/>
                <a:gd name="T16" fmla="*/ 392 w 401"/>
                <a:gd name="T17" fmla="*/ 15 h 102"/>
                <a:gd name="T18" fmla="*/ 388 w 401"/>
                <a:gd name="T19" fmla="*/ 7 h 102"/>
                <a:gd name="T20" fmla="*/ 332 w 401"/>
                <a:gd name="T21" fmla="*/ 65 h 102"/>
                <a:gd name="T22" fmla="*/ 362 w 401"/>
                <a:gd name="T23" fmla="*/ 48 h 102"/>
                <a:gd name="T24" fmla="*/ 381 w 401"/>
                <a:gd name="T25" fmla="*/ 45 h 102"/>
                <a:gd name="T26" fmla="*/ 311 w 401"/>
                <a:gd name="T27" fmla="*/ 65 h 102"/>
                <a:gd name="T28" fmla="*/ 364 w 401"/>
                <a:gd name="T29" fmla="*/ 73 h 102"/>
                <a:gd name="T30" fmla="*/ 304 w 401"/>
                <a:gd name="T31" fmla="*/ 21 h 102"/>
                <a:gd name="T32" fmla="*/ 296 w 401"/>
                <a:gd name="T33" fmla="*/ 10 h 102"/>
                <a:gd name="T34" fmla="*/ 278 w 401"/>
                <a:gd name="T35" fmla="*/ 100 h 102"/>
                <a:gd name="T36" fmla="*/ 296 w 401"/>
                <a:gd name="T37" fmla="*/ 88 h 102"/>
                <a:gd name="T38" fmla="*/ 302 w 401"/>
                <a:gd name="T39" fmla="*/ 28 h 102"/>
                <a:gd name="T40" fmla="*/ 276 w 401"/>
                <a:gd name="T41" fmla="*/ 88 h 102"/>
                <a:gd name="T42" fmla="*/ 232 w 401"/>
                <a:gd name="T43" fmla="*/ 101 h 102"/>
                <a:gd name="T44" fmla="*/ 252 w 401"/>
                <a:gd name="T45" fmla="*/ 66 h 102"/>
                <a:gd name="T46" fmla="*/ 282 w 401"/>
                <a:gd name="T47" fmla="*/ 43 h 102"/>
                <a:gd name="T48" fmla="*/ 261 w 401"/>
                <a:gd name="T49" fmla="*/ 35 h 102"/>
                <a:gd name="T50" fmla="*/ 255 w 401"/>
                <a:gd name="T51" fmla="*/ 29 h 102"/>
                <a:gd name="T52" fmla="*/ 238 w 401"/>
                <a:gd name="T53" fmla="*/ 40 h 102"/>
                <a:gd name="T54" fmla="*/ 240 w 401"/>
                <a:gd name="T55" fmla="*/ 16 h 102"/>
                <a:gd name="T56" fmla="*/ 233 w 401"/>
                <a:gd name="T57" fmla="*/ 2 h 102"/>
                <a:gd name="T58" fmla="*/ 171 w 401"/>
                <a:gd name="T59" fmla="*/ 16 h 102"/>
                <a:gd name="T60" fmla="*/ 159 w 401"/>
                <a:gd name="T61" fmla="*/ 101 h 102"/>
                <a:gd name="T62" fmla="*/ 181 w 401"/>
                <a:gd name="T63" fmla="*/ 59 h 102"/>
                <a:gd name="T64" fmla="*/ 228 w 401"/>
                <a:gd name="T65" fmla="*/ 46 h 102"/>
                <a:gd name="T66" fmla="*/ 192 w 401"/>
                <a:gd name="T67" fmla="*/ 20 h 102"/>
                <a:gd name="T68" fmla="*/ 129 w 401"/>
                <a:gd name="T69" fmla="*/ 51 h 102"/>
                <a:gd name="T70" fmla="*/ 106 w 401"/>
                <a:gd name="T71" fmla="*/ 85 h 102"/>
                <a:gd name="T72" fmla="*/ 118 w 401"/>
                <a:gd name="T73" fmla="*/ 43 h 102"/>
                <a:gd name="T74" fmla="*/ 149 w 401"/>
                <a:gd name="T75" fmla="*/ 64 h 102"/>
                <a:gd name="T76" fmla="*/ 75 w 401"/>
                <a:gd name="T77" fmla="*/ 64 h 102"/>
                <a:gd name="T78" fmla="*/ 36 w 401"/>
                <a:gd name="T79" fmla="*/ 2 h 102"/>
                <a:gd name="T80" fmla="*/ 2 w 401"/>
                <a:gd name="T81" fmla="*/ 86 h 102"/>
                <a:gd name="T82" fmla="*/ 55 w 401"/>
                <a:gd name="T83" fmla="*/ 100 h 102"/>
                <a:gd name="T84" fmla="*/ 68 w 401"/>
                <a:gd name="T85" fmla="*/ 87 h 102"/>
                <a:gd name="T86" fmla="*/ 43 w 401"/>
                <a:gd name="T87"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1" h="102">
                  <a:moveTo>
                    <a:pt x="388" y="27"/>
                  </a:moveTo>
                  <a:cubicBezTo>
                    <a:pt x="381" y="27"/>
                    <a:pt x="376" y="22"/>
                    <a:pt x="376" y="15"/>
                  </a:cubicBezTo>
                  <a:cubicBezTo>
                    <a:pt x="376" y="9"/>
                    <a:pt x="381" y="4"/>
                    <a:pt x="388" y="4"/>
                  </a:cubicBezTo>
                  <a:cubicBezTo>
                    <a:pt x="394" y="4"/>
                    <a:pt x="399" y="9"/>
                    <a:pt x="399" y="15"/>
                  </a:cubicBezTo>
                  <a:cubicBezTo>
                    <a:pt x="399" y="22"/>
                    <a:pt x="394" y="27"/>
                    <a:pt x="388" y="27"/>
                  </a:cubicBezTo>
                  <a:moveTo>
                    <a:pt x="401" y="15"/>
                  </a:moveTo>
                  <a:cubicBezTo>
                    <a:pt x="401" y="8"/>
                    <a:pt x="395" y="2"/>
                    <a:pt x="388" y="2"/>
                  </a:cubicBezTo>
                  <a:cubicBezTo>
                    <a:pt x="381" y="2"/>
                    <a:pt x="375" y="8"/>
                    <a:pt x="375" y="15"/>
                  </a:cubicBezTo>
                  <a:cubicBezTo>
                    <a:pt x="375" y="23"/>
                    <a:pt x="381" y="28"/>
                    <a:pt x="388" y="28"/>
                  </a:cubicBezTo>
                  <a:cubicBezTo>
                    <a:pt x="395" y="28"/>
                    <a:pt x="401" y="22"/>
                    <a:pt x="401" y="15"/>
                  </a:cubicBezTo>
                  <a:moveTo>
                    <a:pt x="386" y="10"/>
                  </a:moveTo>
                  <a:cubicBezTo>
                    <a:pt x="387" y="10"/>
                    <a:pt x="387" y="10"/>
                    <a:pt x="387" y="10"/>
                  </a:cubicBezTo>
                  <a:cubicBezTo>
                    <a:pt x="389" y="10"/>
                    <a:pt x="389" y="10"/>
                    <a:pt x="390" y="10"/>
                  </a:cubicBezTo>
                  <a:cubicBezTo>
                    <a:pt x="390" y="10"/>
                    <a:pt x="390" y="11"/>
                    <a:pt x="390" y="11"/>
                  </a:cubicBezTo>
                  <a:cubicBezTo>
                    <a:pt x="390" y="12"/>
                    <a:pt x="390" y="13"/>
                    <a:pt x="390" y="13"/>
                  </a:cubicBezTo>
                  <a:cubicBezTo>
                    <a:pt x="389" y="13"/>
                    <a:pt x="389" y="13"/>
                    <a:pt x="387" y="13"/>
                  </a:cubicBezTo>
                  <a:cubicBezTo>
                    <a:pt x="386" y="13"/>
                    <a:pt x="386" y="13"/>
                    <a:pt x="386" y="13"/>
                  </a:cubicBezTo>
                  <a:lnTo>
                    <a:pt x="386" y="10"/>
                  </a:lnTo>
                  <a:close/>
                  <a:moveTo>
                    <a:pt x="382" y="7"/>
                  </a:moveTo>
                  <a:cubicBezTo>
                    <a:pt x="382" y="23"/>
                    <a:pt x="382" y="23"/>
                    <a:pt x="382" y="23"/>
                  </a:cubicBezTo>
                  <a:cubicBezTo>
                    <a:pt x="386" y="23"/>
                    <a:pt x="386" y="23"/>
                    <a:pt x="386" y="23"/>
                  </a:cubicBezTo>
                  <a:cubicBezTo>
                    <a:pt x="386" y="16"/>
                    <a:pt x="386" y="16"/>
                    <a:pt x="386" y="16"/>
                  </a:cubicBezTo>
                  <a:cubicBezTo>
                    <a:pt x="389" y="16"/>
                    <a:pt x="389" y="16"/>
                    <a:pt x="389" y="20"/>
                  </a:cubicBezTo>
                  <a:cubicBezTo>
                    <a:pt x="390" y="21"/>
                    <a:pt x="390" y="22"/>
                    <a:pt x="390" y="23"/>
                  </a:cubicBezTo>
                  <a:cubicBezTo>
                    <a:pt x="395" y="23"/>
                    <a:pt x="395" y="23"/>
                    <a:pt x="395" y="23"/>
                  </a:cubicBezTo>
                  <a:cubicBezTo>
                    <a:pt x="394" y="22"/>
                    <a:pt x="394" y="20"/>
                    <a:pt x="393" y="18"/>
                  </a:cubicBezTo>
                  <a:cubicBezTo>
                    <a:pt x="393" y="16"/>
                    <a:pt x="393" y="16"/>
                    <a:pt x="392" y="15"/>
                  </a:cubicBezTo>
                  <a:cubicBezTo>
                    <a:pt x="393" y="15"/>
                    <a:pt x="394" y="14"/>
                    <a:pt x="394" y="11"/>
                  </a:cubicBezTo>
                  <a:cubicBezTo>
                    <a:pt x="394" y="10"/>
                    <a:pt x="394" y="8"/>
                    <a:pt x="392" y="7"/>
                  </a:cubicBezTo>
                  <a:cubicBezTo>
                    <a:pt x="390" y="7"/>
                    <a:pt x="389" y="7"/>
                    <a:pt x="388" y="7"/>
                  </a:cubicBezTo>
                  <a:lnTo>
                    <a:pt x="382" y="7"/>
                  </a:lnTo>
                  <a:close/>
                  <a:moveTo>
                    <a:pt x="342" y="85"/>
                  </a:moveTo>
                  <a:cubicBezTo>
                    <a:pt x="328" y="85"/>
                    <a:pt x="329" y="74"/>
                    <a:pt x="332" y="65"/>
                  </a:cubicBezTo>
                  <a:cubicBezTo>
                    <a:pt x="335" y="51"/>
                    <a:pt x="341" y="47"/>
                    <a:pt x="344" y="45"/>
                  </a:cubicBezTo>
                  <a:cubicBezTo>
                    <a:pt x="347" y="44"/>
                    <a:pt x="350" y="43"/>
                    <a:pt x="353" y="43"/>
                  </a:cubicBezTo>
                  <a:cubicBezTo>
                    <a:pt x="359" y="43"/>
                    <a:pt x="361" y="46"/>
                    <a:pt x="362" y="48"/>
                  </a:cubicBezTo>
                  <a:cubicBezTo>
                    <a:pt x="362" y="49"/>
                    <a:pt x="363" y="50"/>
                    <a:pt x="363" y="51"/>
                  </a:cubicBezTo>
                  <a:cubicBezTo>
                    <a:pt x="364" y="53"/>
                    <a:pt x="366" y="54"/>
                    <a:pt x="369" y="54"/>
                  </a:cubicBezTo>
                  <a:cubicBezTo>
                    <a:pt x="374" y="54"/>
                    <a:pt x="379" y="50"/>
                    <a:pt x="381" y="45"/>
                  </a:cubicBezTo>
                  <a:cubicBezTo>
                    <a:pt x="382" y="41"/>
                    <a:pt x="381" y="38"/>
                    <a:pt x="378" y="34"/>
                  </a:cubicBezTo>
                  <a:cubicBezTo>
                    <a:pt x="372" y="28"/>
                    <a:pt x="365" y="27"/>
                    <a:pt x="357" y="27"/>
                  </a:cubicBezTo>
                  <a:cubicBezTo>
                    <a:pt x="338" y="27"/>
                    <a:pt x="318" y="39"/>
                    <a:pt x="311" y="65"/>
                  </a:cubicBezTo>
                  <a:cubicBezTo>
                    <a:pt x="305" y="85"/>
                    <a:pt x="312" y="102"/>
                    <a:pt x="336" y="102"/>
                  </a:cubicBezTo>
                  <a:cubicBezTo>
                    <a:pt x="356" y="102"/>
                    <a:pt x="369" y="89"/>
                    <a:pt x="371" y="82"/>
                  </a:cubicBezTo>
                  <a:cubicBezTo>
                    <a:pt x="373" y="76"/>
                    <a:pt x="368" y="73"/>
                    <a:pt x="364" y="73"/>
                  </a:cubicBezTo>
                  <a:cubicBezTo>
                    <a:pt x="359" y="73"/>
                    <a:pt x="356" y="76"/>
                    <a:pt x="354" y="78"/>
                  </a:cubicBezTo>
                  <a:cubicBezTo>
                    <a:pt x="352" y="81"/>
                    <a:pt x="349" y="85"/>
                    <a:pt x="342" y="85"/>
                  </a:cubicBezTo>
                  <a:moveTo>
                    <a:pt x="304" y="21"/>
                  </a:moveTo>
                  <a:cubicBezTo>
                    <a:pt x="309" y="21"/>
                    <a:pt x="315" y="16"/>
                    <a:pt x="316" y="10"/>
                  </a:cubicBezTo>
                  <a:cubicBezTo>
                    <a:pt x="318" y="5"/>
                    <a:pt x="315" y="0"/>
                    <a:pt x="309" y="0"/>
                  </a:cubicBezTo>
                  <a:cubicBezTo>
                    <a:pt x="304" y="0"/>
                    <a:pt x="298" y="5"/>
                    <a:pt x="296" y="10"/>
                  </a:cubicBezTo>
                  <a:cubicBezTo>
                    <a:pt x="295" y="16"/>
                    <a:pt x="298" y="21"/>
                    <a:pt x="304" y="21"/>
                  </a:cubicBezTo>
                  <a:moveTo>
                    <a:pt x="276" y="88"/>
                  </a:moveTo>
                  <a:cubicBezTo>
                    <a:pt x="275" y="92"/>
                    <a:pt x="273" y="98"/>
                    <a:pt x="278" y="100"/>
                  </a:cubicBezTo>
                  <a:cubicBezTo>
                    <a:pt x="279" y="100"/>
                    <a:pt x="280" y="101"/>
                    <a:pt x="282" y="101"/>
                  </a:cubicBezTo>
                  <a:cubicBezTo>
                    <a:pt x="285" y="101"/>
                    <a:pt x="288" y="100"/>
                    <a:pt x="291" y="97"/>
                  </a:cubicBezTo>
                  <a:cubicBezTo>
                    <a:pt x="294" y="94"/>
                    <a:pt x="295" y="91"/>
                    <a:pt x="296" y="88"/>
                  </a:cubicBezTo>
                  <a:cubicBezTo>
                    <a:pt x="309" y="40"/>
                    <a:pt x="309" y="40"/>
                    <a:pt x="309" y="40"/>
                  </a:cubicBezTo>
                  <a:cubicBezTo>
                    <a:pt x="309" y="36"/>
                    <a:pt x="311" y="31"/>
                    <a:pt x="306" y="29"/>
                  </a:cubicBezTo>
                  <a:cubicBezTo>
                    <a:pt x="305" y="28"/>
                    <a:pt x="303" y="28"/>
                    <a:pt x="302" y="28"/>
                  </a:cubicBezTo>
                  <a:cubicBezTo>
                    <a:pt x="298" y="28"/>
                    <a:pt x="295" y="29"/>
                    <a:pt x="294" y="30"/>
                  </a:cubicBezTo>
                  <a:cubicBezTo>
                    <a:pt x="292" y="32"/>
                    <a:pt x="290" y="34"/>
                    <a:pt x="289" y="40"/>
                  </a:cubicBezTo>
                  <a:lnTo>
                    <a:pt x="276" y="88"/>
                  </a:lnTo>
                  <a:close/>
                  <a:moveTo>
                    <a:pt x="225" y="88"/>
                  </a:moveTo>
                  <a:cubicBezTo>
                    <a:pt x="224" y="92"/>
                    <a:pt x="222" y="98"/>
                    <a:pt x="229" y="100"/>
                  </a:cubicBezTo>
                  <a:cubicBezTo>
                    <a:pt x="230" y="101"/>
                    <a:pt x="231" y="101"/>
                    <a:pt x="232" y="101"/>
                  </a:cubicBezTo>
                  <a:cubicBezTo>
                    <a:pt x="235" y="101"/>
                    <a:pt x="238" y="100"/>
                    <a:pt x="240" y="98"/>
                  </a:cubicBezTo>
                  <a:cubicBezTo>
                    <a:pt x="244" y="95"/>
                    <a:pt x="245" y="91"/>
                    <a:pt x="246" y="88"/>
                  </a:cubicBezTo>
                  <a:cubicBezTo>
                    <a:pt x="252" y="66"/>
                    <a:pt x="252" y="66"/>
                    <a:pt x="252" y="66"/>
                  </a:cubicBezTo>
                  <a:cubicBezTo>
                    <a:pt x="254" y="58"/>
                    <a:pt x="257" y="48"/>
                    <a:pt x="268" y="46"/>
                  </a:cubicBezTo>
                  <a:cubicBezTo>
                    <a:pt x="270" y="46"/>
                    <a:pt x="272" y="46"/>
                    <a:pt x="274" y="45"/>
                  </a:cubicBezTo>
                  <a:cubicBezTo>
                    <a:pt x="276" y="45"/>
                    <a:pt x="279" y="45"/>
                    <a:pt x="282" y="43"/>
                  </a:cubicBezTo>
                  <a:cubicBezTo>
                    <a:pt x="284" y="41"/>
                    <a:pt x="285" y="39"/>
                    <a:pt x="286" y="36"/>
                  </a:cubicBezTo>
                  <a:cubicBezTo>
                    <a:pt x="287" y="32"/>
                    <a:pt x="285" y="27"/>
                    <a:pt x="278" y="27"/>
                  </a:cubicBezTo>
                  <a:cubicBezTo>
                    <a:pt x="272" y="27"/>
                    <a:pt x="266" y="30"/>
                    <a:pt x="261" y="35"/>
                  </a:cubicBezTo>
                  <a:cubicBezTo>
                    <a:pt x="260" y="37"/>
                    <a:pt x="258" y="39"/>
                    <a:pt x="257" y="41"/>
                  </a:cubicBezTo>
                  <a:cubicBezTo>
                    <a:pt x="257" y="40"/>
                    <a:pt x="257" y="40"/>
                    <a:pt x="257" y="40"/>
                  </a:cubicBezTo>
                  <a:cubicBezTo>
                    <a:pt x="258" y="37"/>
                    <a:pt x="260" y="31"/>
                    <a:pt x="255" y="29"/>
                  </a:cubicBezTo>
                  <a:cubicBezTo>
                    <a:pt x="254" y="28"/>
                    <a:pt x="253" y="28"/>
                    <a:pt x="251" y="28"/>
                  </a:cubicBezTo>
                  <a:cubicBezTo>
                    <a:pt x="248" y="28"/>
                    <a:pt x="245" y="29"/>
                    <a:pt x="244" y="30"/>
                  </a:cubicBezTo>
                  <a:cubicBezTo>
                    <a:pt x="240" y="33"/>
                    <a:pt x="239" y="37"/>
                    <a:pt x="238" y="40"/>
                  </a:cubicBezTo>
                  <a:lnTo>
                    <a:pt x="225" y="88"/>
                  </a:lnTo>
                  <a:close/>
                  <a:moveTo>
                    <a:pt x="228" y="20"/>
                  </a:moveTo>
                  <a:cubicBezTo>
                    <a:pt x="231" y="20"/>
                    <a:pt x="236" y="20"/>
                    <a:pt x="240" y="16"/>
                  </a:cubicBezTo>
                  <a:cubicBezTo>
                    <a:pt x="241" y="15"/>
                    <a:pt x="242" y="12"/>
                    <a:pt x="242" y="11"/>
                  </a:cubicBezTo>
                  <a:cubicBezTo>
                    <a:pt x="243" y="8"/>
                    <a:pt x="242" y="5"/>
                    <a:pt x="239" y="3"/>
                  </a:cubicBezTo>
                  <a:cubicBezTo>
                    <a:pt x="238" y="3"/>
                    <a:pt x="235" y="2"/>
                    <a:pt x="233" y="2"/>
                  </a:cubicBezTo>
                  <a:cubicBezTo>
                    <a:pt x="190" y="2"/>
                    <a:pt x="190" y="2"/>
                    <a:pt x="190" y="2"/>
                  </a:cubicBezTo>
                  <a:cubicBezTo>
                    <a:pt x="187" y="2"/>
                    <a:pt x="182" y="2"/>
                    <a:pt x="179" y="5"/>
                  </a:cubicBezTo>
                  <a:cubicBezTo>
                    <a:pt x="174" y="8"/>
                    <a:pt x="172" y="13"/>
                    <a:pt x="171" y="16"/>
                  </a:cubicBezTo>
                  <a:cubicBezTo>
                    <a:pt x="152" y="88"/>
                    <a:pt x="152" y="88"/>
                    <a:pt x="152" y="88"/>
                  </a:cubicBezTo>
                  <a:cubicBezTo>
                    <a:pt x="151" y="92"/>
                    <a:pt x="150" y="97"/>
                    <a:pt x="154" y="99"/>
                  </a:cubicBezTo>
                  <a:cubicBezTo>
                    <a:pt x="155" y="100"/>
                    <a:pt x="157" y="101"/>
                    <a:pt x="159" y="101"/>
                  </a:cubicBezTo>
                  <a:cubicBezTo>
                    <a:pt x="161" y="101"/>
                    <a:pt x="167" y="101"/>
                    <a:pt x="171" y="95"/>
                  </a:cubicBezTo>
                  <a:cubicBezTo>
                    <a:pt x="172" y="92"/>
                    <a:pt x="173" y="90"/>
                    <a:pt x="174" y="87"/>
                  </a:cubicBezTo>
                  <a:cubicBezTo>
                    <a:pt x="181" y="59"/>
                    <a:pt x="181" y="59"/>
                    <a:pt x="181" y="59"/>
                  </a:cubicBezTo>
                  <a:cubicBezTo>
                    <a:pt x="214" y="59"/>
                    <a:pt x="214" y="59"/>
                    <a:pt x="214" y="59"/>
                  </a:cubicBezTo>
                  <a:cubicBezTo>
                    <a:pt x="217" y="59"/>
                    <a:pt x="225" y="59"/>
                    <a:pt x="228" y="50"/>
                  </a:cubicBezTo>
                  <a:cubicBezTo>
                    <a:pt x="228" y="49"/>
                    <a:pt x="228" y="47"/>
                    <a:pt x="228" y="46"/>
                  </a:cubicBezTo>
                  <a:cubicBezTo>
                    <a:pt x="227" y="41"/>
                    <a:pt x="222" y="41"/>
                    <a:pt x="219" y="41"/>
                  </a:cubicBezTo>
                  <a:cubicBezTo>
                    <a:pt x="186" y="41"/>
                    <a:pt x="186" y="41"/>
                    <a:pt x="186" y="41"/>
                  </a:cubicBezTo>
                  <a:cubicBezTo>
                    <a:pt x="192" y="20"/>
                    <a:pt x="192" y="20"/>
                    <a:pt x="192" y="20"/>
                  </a:cubicBezTo>
                  <a:lnTo>
                    <a:pt x="228" y="20"/>
                  </a:lnTo>
                  <a:close/>
                  <a:moveTo>
                    <a:pt x="118" y="43"/>
                  </a:moveTo>
                  <a:cubicBezTo>
                    <a:pt x="119" y="43"/>
                    <a:pt x="127" y="43"/>
                    <a:pt x="129" y="51"/>
                  </a:cubicBezTo>
                  <a:cubicBezTo>
                    <a:pt x="130" y="54"/>
                    <a:pt x="130" y="59"/>
                    <a:pt x="128" y="63"/>
                  </a:cubicBezTo>
                  <a:cubicBezTo>
                    <a:pt x="127" y="68"/>
                    <a:pt x="125" y="73"/>
                    <a:pt x="121" y="78"/>
                  </a:cubicBezTo>
                  <a:cubicBezTo>
                    <a:pt x="120" y="79"/>
                    <a:pt x="115" y="85"/>
                    <a:pt x="106" y="85"/>
                  </a:cubicBezTo>
                  <a:cubicBezTo>
                    <a:pt x="95" y="85"/>
                    <a:pt x="92" y="77"/>
                    <a:pt x="96" y="64"/>
                  </a:cubicBezTo>
                  <a:cubicBezTo>
                    <a:pt x="96" y="61"/>
                    <a:pt x="99" y="52"/>
                    <a:pt x="107" y="46"/>
                  </a:cubicBezTo>
                  <a:cubicBezTo>
                    <a:pt x="111" y="43"/>
                    <a:pt x="115" y="43"/>
                    <a:pt x="118" y="43"/>
                  </a:cubicBezTo>
                  <a:moveTo>
                    <a:pt x="75" y="64"/>
                  </a:moveTo>
                  <a:cubicBezTo>
                    <a:pt x="70" y="82"/>
                    <a:pt x="76" y="102"/>
                    <a:pt x="102" y="102"/>
                  </a:cubicBezTo>
                  <a:cubicBezTo>
                    <a:pt x="122" y="102"/>
                    <a:pt x="143" y="86"/>
                    <a:pt x="149" y="64"/>
                  </a:cubicBezTo>
                  <a:cubicBezTo>
                    <a:pt x="152" y="53"/>
                    <a:pt x="150" y="43"/>
                    <a:pt x="147" y="38"/>
                  </a:cubicBezTo>
                  <a:cubicBezTo>
                    <a:pt x="142" y="30"/>
                    <a:pt x="133" y="27"/>
                    <a:pt x="123" y="27"/>
                  </a:cubicBezTo>
                  <a:cubicBezTo>
                    <a:pt x="101" y="27"/>
                    <a:pt x="81" y="42"/>
                    <a:pt x="75" y="64"/>
                  </a:cubicBezTo>
                  <a:moveTo>
                    <a:pt x="43" y="15"/>
                  </a:moveTo>
                  <a:cubicBezTo>
                    <a:pt x="44" y="12"/>
                    <a:pt x="45" y="8"/>
                    <a:pt x="43" y="5"/>
                  </a:cubicBezTo>
                  <a:cubicBezTo>
                    <a:pt x="41" y="2"/>
                    <a:pt x="38" y="2"/>
                    <a:pt x="36" y="2"/>
                  </a:cubicBezTo>
                  <a:cubicBezTo>
                    <a:pt x="32" y="2"/>
                    <a:pt x="29" y="3"/>
                    <a:pt x="28" y="4"/>
                  </a:cubicBezTo>
                  <a:cubicBezTo>
                    <a:pt x="23" y="7"/>
                    <a:pt x="22" y="11"/>
                    <a:pt x="21" y="15"/>
                  </a:cubicBezTo>
                  <a:cubicBezTo>
                    <a:pt x="2" y="86"/>
                    <a:pt x="2" y="86"/>
                    <a:pt x="2" y="86"/>
                  </a:cubicBezTo>
                  <a:cubicBezTo>
                    <a:pt x="2" y="90"/>
                    <a:pt x="0" y="94"/>
                    <a:pt x="3" y="97"/>
                  </a:cubicBezTo>
                  <a:cubicBezTo>
                    <a:pt x="5" y="100"/>
                    <a:pt x="9" y="100"/>
                    <a:pt x="13" y="100"/>
                  </a:cubicBezTo>
                  <a:cubicBezTo>
                    <a:pt x="55" y="100"/>
                    <a:pt x="55" y="100"/>
                    <a:pt x="55" y="100"/>
                  </a:cubicBezTo>
                  <a:cubicBezTo>
                    <a:pt x="58" y="100"/>
                    <a:pt x="62" y="100"/>
                    <a:pt x="66" y="96"/>
                  </a:cubicBezTo>
                  <a:cubicBezTo>
                    <a:pt x="67" y="94"/>
                    <a:pt x="68" y="93"/>
                    <a:pt x="68" y="91"/>
                  </a:cubicBezTo>
                  <a:cubicBezTo>
                    <a:pt x="68" y="90"/>
                    <a:pt x="69" y="88"/>
                    <a:pt x="68" y="87"/>
                  </a:cubicBezTo>
                  <a:cubicBezTo>
                    <a:pt x="67" y="82"/>
                    <a:pt x="62" y="82"/>
                    <a:pt x="59" y="82"/>
                  </a:cubicBezTo>
                  <a:cubicBezTo>
                    <a:pt x="25" y="82"/>
                    <a:pt x="25" y="82"/>
                    <a:pt x="25" y="82"/>
                  </a:cubicBezTo>
                  <a:lnTo>
                    <a:pt x="43" y="1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9" name="White Frame">
            <a:extLst>
              <a:ext uri="{FF2B5EF4-FFF2-40B4-BE49-F238E27FC236}">
                <a16:creationId xmlns:a16="http://schemas.microsoft.com/office/drawing/2014/main" id="{EED54FE4-2EBD-47AD-B328-3C5CC8444C7E}"/>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2291"/>
            <a:ext cx="12196074" cy="6855709"/>
          </a:xfrm>
          <a:prstGeom prst="rect">
            <a:avLst/>
          </a:prstGeom>
        </p:spPr>
      </p:pic>
      <p:sp>
        <p:nvSpPr>
          <p:cNvPr id="10" name="Wellspect">
            <a:extLst>
              <a:ext uri="{FF2B5EF4-FFF2-40B4-BE49-F238E27FC236}">
                <a16:creationId xmlns:a16="http://schemas.microsoft.com/office/drawing/2014/main" id="{48988171-71BD-490C-815F-659FD4D8FE6C}"/>
              </a:ext>
            </a:extLst>
          </p:cNvPr>
          <p:cNvSpPr>
            <a:spLocks noEditPoints="1"/>
          </p:cNvSpPr>
          <p:nvPr userDrawn="1"/>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906886064"/>
      </p:ext>
    </p:extLst>
  </p:cSld>
  <p:clrMap bg1="dk1" tx1="lt1" bg2="dk2" tx2="lt2" accent1="accent1" accent2="accent2" accent3="accent3" accent4="accent4" accent5="accent5" accent6="accent6" hlink="hlink" folHlink="folHlink"/>
  <p:sldLayoutIdLst>
    <p:sldLayoutId id="2147483702" r:id="rId1"/>
    <p:sldLayoutId id="2147483703" r:id="rId2"/>
    <p:sldLayoutId id="2147483704" r:id="rId3"/>
  </p:sldLayoutIdLst>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3" name="Text Content">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dirty="0"/>
              <a:t>Klicken Sie auf , um Mastertextstile zu bearbeiten</a:t>
            </a:r>
          </a:p>
          <a:p>
            <a:pPr lvl="1"/>
            <a:r>
              <a:rPr lang="en-US" dirty="0"/>
              <a:t>Zweite Ebene</a:t>
            </a:r>
          </a:p>
          <a:p>
            <a:pPr lvl="2"/>
            <a:r>
              <a:rPr lang="en-US" dirty="0"/>
              <a:t>Dritte Ebene</a:t>
            </a:r>
          </a:p>
          <a:p>
            <a:pPr lvl="3"/>
            <a:r>
              <a:rPr lang="en-US" dirty="0"/>
              <a:t>Vierte Ebene</a:t>
            </a:r>
          </a:p>
          <a:p>
            <a:pPr lvl="4"/>
            <a:r>
              <a:rPr lang="en-US" dirty="0"/>
              <a:t>Fünfte Ebene</a:t>
            </a:r>
          </a:p>
        </p:txBody>
      </p:sp>
      <p:sp>
        <p:nvSpPr>
          <p:cNvPr id="2" name="Title">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dirty="0"/>
              <a:t>Klicken Sie hier, um den Master-Titelstil zu bearbeiten</a:t>
            </a:r>
          </a:p>
        </p:txBody>
      </p:sp>
      <p:grpSp>
        <p:nvGrpSpPr>
          <p:cNvPr id="17" name="Lofric Sense">
            <a:extLst>
              <a:ext uri="{FF2B5EF4-FFF2-40B4-BE49-F238E27FC236}">
                <a16:creationId xmlns:a16="http://schemas.microsoft.com/office/drawing/2014/main" id="{E1FC1425-0736-4208-AB0C-56C66B325D3D}"/>
              </a:ext>
            </a:extLst>
          </p:cNvPr>
          <p:cNvGrpSpPr/>
          <p:nvPr userDrawn="1"/>
        </p:nvGrpSpPr>
        <p:grpSpPr>
          <a:xfrm>
            <a:off x="9620252" y="6146006"/>
            <a:ext cx="2246312" cy="331788"/>
            <a:chOff x="4335631" y="-809425"/>
            <a:chExt cx="2246312" cy="331788"/>
          </a:xfrm>
        </p:grpSpPr>
        <p:sp>
          <p:nvSpPr>
            <p:cNvPr id="14" name="Freeform 5">
              <a:extLst>
                <a:ext uri="{FF2B5EF4-FFF2-40B4-BE49-F238E27FC236}">
                  <a16:creationId xmlns:a16="http://schemas.microsoft.com/office/drawing/2014/main" id="{9F951B65-DD54-4472-B291-6D7E477946FB}"/>
                </a:ext>
              </a:extLst>
            </p:cNvPr>
            <p:cNvSpPr>
              <a:spLocks noEditPoints="1"/>
            </p:cNvSpPr>
            <p:nvPr userDrawn="1"/>
          </p:nvSpPr>
          <p:spPr bwMode="auto">
            <a:xfrm>
              <a:off x="5631031" y="-722112"/>
              <a:ext cx="950912" cy="241300"/>
            </a:xfrm>
            <a:custGeom>
              <a:avLst/>
              <a:gdLst>
                <a:gd name="T0" fmla="*/ 283 w 299"/>
                <a:gd name="T1" fmla="*/ 4 h 74"/>
                <a:gd name="T2" fmla="*/ 276 w 299"/>
                <a:gd name="T3" fmla="*/ 6 h 74"/>
                <a:gd name="T4" fmla="*/ 279 w 299"/>
                <a:gd name="T5" fmla="*/ 6 h 74"/>
                <a:gd name="T6" fmla="*/ 292 w 299"/>
                <a:gd name="T7" fmla="*/ 15 h 74"/>
                <a:gd name="T8" fmla="*/ 285 w 299"/>
                <a:gd name="T9" fmla="*/ 18 h 74"/>
                <a:gd name="T10" fmla="*/ 287 w 299"/>
                <a:gd name="T11" fmla="*/ 6 h 74"/>
                <a:gd name="T12" fmla="*/ 293 w 299"/>
                <a:gd name="T13" fmla="*/ 18 h 74"/>
                <a:gd name="T14" fmla="*/ 296 w 299"/>
                <a:gd name="T15" fmla="*/ 9 h 74"/>
                <a:gd name="T16" fmla="*/ 299 w 299"/>
                <a:gd name="T17" fmla="*/ 4 h 74"/>
                <a:gd name="T18" fmla="*/ 249 w 299"/>
                <a:gd name="T19" fmla="*/ 27 h 74"/>
                <a:gd name="T20" fmla="*/ 268 w 299"/>
                <a:gd name="T21" fmla="*/ 49 h 74"/>
                <a:gd name="T22" fmla="*/ 256 w 299"/>
                <a:gd name="T23" fmla="*/ 20 h 74"/>
                <a:gd name="T24" fmla="*/ 231 w 299"/>
                <a:gd name="T25" fmla="*/ 67 h 74"/>
                <a:gd name="T26" fmla="*/ 272 w 299"/>
                <a:gd name="T27" fmla="*/ 61 h 74"/>
                <a:gd name="T28" fmla="*/ 262 w 299"/>
                <a:gd name="T29" fmla="*/ 59 h 74"/>
                <a:gd name="T30" fmla="*/ 234 w 299"/>
                <a:gd name="T31" fmla="*/ 49 h 74"/>
                <a:gd name="T32" fmla="*/ 187 w 299"/>
                <a:gd name="T33" fmla="*/ 33 h 74"/>
                <a:gd name="T34" fmla="*/ 207 w 299"/>
                <a:gd name="T35" fmla="*/ 33 h 74"/>
                <a:gd name="T36" fmla="*/ 196 w 299"/>
                <a:gd name="T37" fmla="*/ 19 h 74"/>
                <a:gd name="T38" fmla="*/ 197 w 299"/>
                <a:gd name="T39" fmla="*/ 50 h 74"/>
                <a:gd name="T40" fmla="*/ 186 w 299"/>
                <a:gd name="T41" fmla="*/ 62 h 74"/>
                <a:gd name="T42" fmla="*/ 175 w 299"/>
                <a:gd name="T43" fmla="*/ 58 h 74"/>
                <a:gd name="T44" fmla="*/ 210 w 299"/>
                <a:gd name="T45" fmla="*/ 70 h 74"/>
                <a:gd name="T46" fmla="*/ 195 w 299"/>
                <a:gd name="T47" fmla="*/ 40 h 74"/>
                <a:gd name="T48" fmla="*/ 127 w 299"/>
                <a:gd name="T49" fmla="*/ 73 h 74"/>
                <a:gd name="T50" fmla="*/ 132 w 299"/>
                <a:gd name="T51" fmla="*/ 39 h 74"/>
                <a:gd name="T52" fmla="*/ 156 w 299"/>
                <a:gd name="T53" fmla="*/ 45 h 74"/>
                <a:gd name="T54" fmla="*/ 161 w 299"/>
                <a:gd name="T55" fmla="*/ 73 h 74"/>
                <a:gd name="T56" fmla="*/ 162 w 299"/>
                <a:gd name="T57" fmla="*/ 25 h 74"/>
                <a:gd name="T58" fmla="*/ 129 w 299"/>
                <a:gd name="T59" fmla="*/ 20 h 74"/>
                <a:gd name="T60" fmla="*/ 123 w 299"/>
                <a:gd name="T61" fmla="*/ 69 h 74"/>
                <a:gd name="T62" fmla="*/ 89 w 299"/>
                <a:gd name="T63" fmla="*/ 27 h 74"/>
                <a:gd name="T64" fmla="*/ 108 w 299"/>
                <a:gd name="T65" fmla="*/ 49 h 74"/>
                <a:gd name="T66" fmla="*/ 95 w 299"/>
                <a:gd name="T67" fmla="*/ 20 h 74"/>
                <a:gd name="T68" fmla="*/ 70 w 299"/>
                <a:gd name="T69" fmla="*/ 67 h 74"/>
                <a:gd name="T70" fmla="*/ 111 w 299"/>
                <a:gd name="T71" fmla="*/ 61 h 74"/>
                <a:gd name="T72" fmla="*/ 102 w 299"/>
                <a:gd name="T73" fmla="*/ 59 h 74"/>
                <a:gd name="T74" fmla="*/ 73 w 299"/>
                <a:gd name="T75" fmla="*/ 49 h 74"/>
                <a:gd name="T76" fmla="*/ 16 w 299"/>
                <a:gd name="T77" fmla="*/ 25 h 74"/>
                <a:gd name="T78" fmla="*/ 27 w 299"/>
                <a:gd name="T79" fmla="*/ 8 h 74"/>
                <a:gd name="T80" fmla="*/ 48 w 299"/>
                <a:gd name="T81" fmla="*/ 22 h 74"/>
                <a:gd name="T82" fmla="*/ 28 w 299"/>
                <a:gd name="T83" fmla="*/ 0 h 74"/>
                <a:gd name="T84" fmla="*/ 20 w 299"/>
                <a:gd name="T85" fmla="*/ 38 h 74"/>
                <a:gd name="T86" fmla="*/ 45 w 299"/>
                <a:gd name="T87" fmla="*/ 54 h 74"/>
                <a:gd name="T88" fmla="*/ 16 w 299"/>
                <a:gd name="T89" fmla="*/ 62 h 74"/>
                <a:gd name="T90" fmla="*/ 0 w 299"/>
                <a:gd name="T91" fmla="*/ 54 h 74"/>
                <a:gd name="T92" fmla="*/ 54 w 299"/>
                <a:gd name="T93" fmla="*/ 5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99" h="74">
                  <a:moveTo>
                    <a:pt x="279" y="6"/>
                  </a:moveTo>
                  <a:cubicBezTo>
                    <a:pt x="283" y="6"/>
                    <a:pt x="283" y="6"/>
                    <a:pt x="283" y="6"/>
                  </a:cubicBezTo>
                  <a:cubicBezTo>
                    <a:pt x="283" y="4"/>
                    <a:pt x="283" y="4"/>
                    <a:pt x="283" y="4"/>
                  </a:cubicBezTo>
                  <a:cubicBezTo>
                    <a:pt x="272" y="4"/>
                    <a:pt x="272" y="4"/>
                    <a:pt x="272" y="4"/>
                  </a:cubicBezTo>
                  <a:cubicBezTo>
                    <a:pt x="272" y="6"/>
                    <a:pt x="272" y="6"/>
                    <a:pt x="272" y="6"/>
                  </a:cubicBezTo>
                  <a:cubicBezTo>
                    <a:pt x="276" y="6"/>
                    <a:pt x="276" y="6"/>
                    <a:pt x="276" y="6"/>
                  </a:cubicBezTo>
                  <a:cubicBezTo>
                    <a:pt x="276" y="18"/>
                    <a:pt x="276" y="18"/>
                    <a:pt x="276" y="18"/>
                  </a:cubicBezTo>
                  <a:cubicBezTo>
                    <a:pt x="279" y="18"/>
                    <a:pt x="279" y="18"/>
                    <a:pt x="279" y="18"/>
                  </a:cubicBezTo>
                  <a:lnTo>
                    <a:pt x="279" y="6"/>
                  </a:lnTo>
                  <a:close/>
                  <a:moveTo>
                    <a:pt x="299" y="4"/>
                  </a:moveTo>
                  <a:cubicBezTo>
                    <a:pt x="295" y="4"/>
                    <a:pt x="295" y="4"/>
                    <a:pt x="295" y="4"/>
                  </a:cubicBezTo>
                  <a:cubicBezTo>
                    <a:pt x="292" y="15"/>
                    <a:pt x="292" y="15"/>
                    <a:pt x="292" y="15"/>
                  </a:cubicBezTo>
                  <a:cubicBezTo>
                    <a:pt x="288" y="4"/>
                    <a:pt x="288" y="4"/>
                    <a:pt x="288" y="4"/>
                  </a:cubicBezTo>
                  <a:cubicBezTo>
                    <a:pt x="285" y="4"/>
                    <a:pt x="285" y="4"/>
                    <a:pt x="285" y="4"/>
                  </a:cubicBezTo>
                  <a:cubicBezTo>
                    <a:pt x="285" y="18"/>
                    <a:pt x="285" y="18"/>
                    <a:pt x="285" y="18"/>
                  </a:cubicBezTo>
                  <a:cubicBezTo>
                    <a:pt x="287" y="18"/>
                    <a:pt x="287" y="18"/>
                    <a:pt x="287" y="18"/>
                  </a:cubicBezTo>
                  <a:cubicBezTo>
                    <a:pt x="287" y="9"/>
                    <a:pt x="287" y="9"/>
                    <a:pt x="287" y="9"/>
                  </a:cubicBezTo>
                  <a:cubicBezTo>
                    <a:pt x="287" y="9"/>
                    <a:pt x="287" y="7"/>
                    <a:pt x="287" y="6"/>
                  </a:cubicBezTo>
                  <a:cubicBezTo>
                    <a:pt x="287" y="8"/>
                    <a:pt x="287" y="8"/>
                    <a:pt x="288" y="9"/>
                  </a:cubicBezTo>
                  <a:cubicBezTo>
                    <a:pt x="291" y="18"/>
                    <a:pt x="291" y="18"/>
                    <a:pt x="291" y="18"/>
                  </a:cubicBezTo>
                  <a:cubicBezTo>
                    <a:pt x="293" y="18"/>
                    <a:pt x="293" y="18"/>
                    <a:pt x="293" y="18"/>
                  </a:cubicBezTo>
                  <a:cubicBezTo>
                    <a:pt x="296" y="9"/>
                    <a:pt x="296" y="9"/>
                    <a:pt x="296" y="9"/>
                  </a:cubicBezTo>
                  <a:cubicBezTo>
                    <a:pt x="296" y="7"/>
                    <a:pt x="296" y="7"/>
                    <a:pt x="297" y="6"/>
                  </a:cubicBezTo>
                  <a:cubicBezTo>
                    <a:pt x="296" y="7"/>
                    <a:pt x="296" y="8"/>
                    <a:pt x="296" y="9"/>
                  </a:cubicBezTo>
                  <a:cubicBezTo>
                    <a:pt x="296" y="18"/>
                    <a:pt x="296" y="18"/>
                    <a:pt x="296" y="18"/>
                  </a:cubicBezTo>
                  <a:cubicBezTo>
                    <a:pt x="299" y="18"/>
                    <a:pt x="299" y="18"/>
                    <a:pt x="299" y="18"/>
                  </a:cubicBezTo>
                  <a:lnTo>
                    <a:pt x="299" y="4"/>
                  </a:lnTo>
                  <a:close/>
                  <a:moveTo>
                    <a:pt x="234" y="41"/>
                  </a:moveTo>
                  <a:cubicBezTo>
                    <a:pt x="234" y="39"/>
                    <a:pt x="235" y="34"/>
                    <a:pt x="239" y="31"/>
                  </a:cubicBezTo>
                  <a:cubicBezTo>
                    <a:pt x="243" y="27"/>
                    <a:pt x="247" y="27"/>
                    <a:pt x="249" y="27"/>
                  </a:cubicBezTo>
                  <a:cubicBezTo>
                    <a:pt x="259" y="27"/>
                    <a:pt x="263" y="35"/>
                    <a:pt x="263" y="41"/>
                  </a:cubicBezTo>
                  <a:lnTo>
                    <a:pt x="234" y="41"/>
                  </a:lnTo>
                  <a:close/>
                  <a:moveTo>
                    <a:pt x="268" y="49"/>
                  </a:moveTo>
                  <a:cubicBezTo>
                    <a:pt x="269" y="49"/>
                    <a:pt x="273" y="49"/>
                    <a:pt x="273" y="44"/>
                  </a:cubicBezTo>
                  <a:cubicBezTo>
                    <a:pt x="273" y="39"/>
                    <a:pt x="271" y="32"/>
                    <a:pt x="267" y="27"/>
                  </a:cubicBezTo>
                  <a:cubicBezTo>
                    <a:pt x="264" y="23"/>
                    <a:pt x="260" y="21"/>
                    <a:pt x="256" y="20"/>
                  </a:cubicBezTo>
                  <a:cubicBezTo>
                    <a:pt x="254" y="19"/>
                    <a:pt x="251" y="19"/>
                    <a:pt x="249" y="19"/>
                  </a:cubicBezTo>
                  <a:cubicBezTo>
                    <a:pt x="231" y="19"/>
                    <a:pt x="224" y="34"/>
                    <a:pt x="224" y="47"/>
                  </a:cubicBezTo>
                  <a:cubicBezTo>
                    <a:pt x="224" y="54"/>
                    <a:pt x="226" y="62"/>
                    <a:pt x="231" y="67"/>
                  </a:cubicBezTo>
                  <a:cubicBezTo>
                    <a:pt x="236" y="73"/>
                    <a:pt x="243" y="74"/>
                    <a:pt x="249" y="74"/>
                  </a:cubicBezTo>
                  <a:cubicBezTo>
                    <a:pt x="252" y="74"/>
                    <a:pt x="261" y="74"/>
                    <a:pt x="268" y="66"/>
                  </a:cubicBezTo>
                  <a:cubicBezTo>
                    <a:pt x="270" y="65"/>
                    <a:pt x="271" y="62"/>
                    <a:pt x="272" y="61"/>
                  </a:cubicBezTo>
                  <a:cubicBezTo>
                    <a:pt x="272" y="60"/>
                    <a:pt x="272" y="60"/>
                    <a:pt x="272" y="60"/>
                  </a:cubicBezTo>
                  <a:cubicBezTo>
                    <a:pt x="272" y="57"/>
                    <a:pt x="269" y="55"/>
                    <a:pt x="267" y="55"/>
                  </a:cubicBezTo>
                  <a:cubicBezTo>
                    <a:pt x="264" y="55"/>
                    <a:pt x="264" y="56"/>
                    <a:pt x="262" y="59"/>
                  </a:cubicBezTo>
                  <a:cubicBezTo>
                    <a:pt x="260" y="62"/>
                    <a:pt x="257" y="66"/>
                    <a:pt x="249" y="66"/>
                  </a:cubicBezTo>
                  <a:cubicBezTo>
                    <a:pt x="245" y="66"/>
                    <a:pt x="241" y="65"/>
                    <a:pt x="238" y="61"/>
                  </a:cubicBezTo>
                  <a:cubicBezTo>
                    <a:pt x="235" y="58"/>
                    <a:pt x="234" y="54"/>
                    <a:pt x="234" y="49"/>
                  </a:cubicBezTo>
                  <a:lnTo>
                    <a:pt x="268" y="49"/>
                  </a:lnTo>
                  <a:close/>
                  <a:moveTo>
                    <a:pt x="195" y="40"/>
                  </a:moveTo>
                  <a:cubicBezTo>
                    <a:pt x="191" y="39"/>
                    <a:pt x="187" y="38"/>
                    <a:pt x="187" y="33"/>
                  </a:cubicBezTo>
                  <a:cubicBezTo>
                    <a:pt x="187" y="31"/>
                    <a:pt x="188" y="29"/>
                    <a:pt x="190" y="28"/>
                  </a:cubicBezTo>
                  <a:cubicBezTo>
                    <a:pt x="191" y="26"/>
                    <a:pt x="194" y="26"/>
                    <a:pt x="195" y="26"/>
                  </a:cubicBezTo>
                  <a:cubicBezTo>
                    <a:pt x="204" y="26"/>
                    <a:pt x="206" y="31"/>
                    <a:pt x="207" y="33"/>
                  </a:cubicBezTo>
                  <a:cubicBezTo>
                    <a:pt x="209" y="36"/>
                    <a:pt x="209" y="37"/>
                    <a:pt x="212" y="37"/>
                  </a:cubicBezTo>
                  <a:cubicBezTo>
                    <a:pt x="213" y="37"/>
                    <a:pt x="216" y="36"/>
                    <a:pt x="216" y="33"/>
                  </a:cubicBezTo>
                  <a:cubicBezTo>
                    <a:pt x="216" y="31"/>
                    <a:pt x="213" y="19"/>
                    <a:pt x="196" y="19"/>
                  </a:cubicBezTo>
                  <a:cubicBezTo>
                    <a:pt x="178" y="19"/>
                    <a:pt x="177" y="32"/>
                    <a:pt x="177" y="34"/>
                  </a:cubicBezTo>
                  <a:cubicBezTo>
                    <a:pt x="177" y="44"/>
                    <a:pt x="186" y="47"/>
                    <a:pt x="192" y="49"/>
                  </a:cubicBezTo>
                  <a:cubicBezTo>
                    <a:pt x="197" y="50"/>
                    <a:pt x="197" y="50"/>
                    <a:pt x="197" y="50"/>
                  </a:cubicBezTo>
                  <a:cubicBezTo>
                    <a:pt x="203" y="52"/>
                    <a:pt x="207" y="53"/>
                    <a:pt x="207" y="59"/>
                  </a:cubicBezTo>
                  <a:cubicBezTo>
                    <a:pt x="207" y="63"/>
                    <a:pt x="203" y="67"/>
                    <a:pt x="197" y="67"/>
                  </a:cubicBezTo>
                  <a:cubicBezTo>
                    <a:pt x="193" y="67"/>
                    <a:pt x="188" y="65"/>
                    <a:pt x="186" y="62"/>
                  </a:cubicBezTo>
                  <a:cubicBezTo>
                    <a:pt x="185" y="60"/>
                    <a:pt x="185" y="60"/>
                    <a:pt x="184" y="56"/>
                  </a:cubicBezTo>
                  <a:cubicBezTo>
                    <a:pt x="183" y="55"/>
                    <a:pt x="183" y="54"/>
                    <a:pt x="180" y="54"/>
                  </a:cubicBezTo>
                  <a:cubicBezTo>
                    <a:pt x="179" y="54"/>
                    <a:pt x="175" y="55"/>
                    <a:pt x="175" y="58"/>
                  </a:cubicBezTo>
                  <a:cubicBezTo>
                    <a:pt x="175" y="60"/>
                    <a:pt x="176" y="65"/>
                    <a:pt x="181" y="69"/>
                  </a:cubicBezTo>
                  <a:cubicBezTo>
                    <a:pt x="186" y="74"/>
                    <a:pt x="193" y="74"/>
                    <a:pt x="196" y="74"/>
                  </a:cubicBezTo>
                  <a:cubicBezTo>
                    <a:pt x="201" y="74"/>
                    <a:pt x="206" y="73"/>
                    <a:pt x="210" y="70"/>
                  </a:cubicBezTo>
                  <a:cubicBezTo>
                    <a:pt x="213" y="68"/>
                    <a:pt x="217" y="64"/>
                    <a:pt x="217" y="58"/>
                  </a:cubicBezTo>
                  <a:cubicBezTo>
                    <a:pt x="217" y="47"/>
                    <a:pt x="207" y="44"/>
                    <a:pt x="201" y="42"/>
                  </a:cubicBezTo>
                  <a:lnTo>
                    <a:pt x="195" y="40"/>
                  </a:lnTo>
                  <a:close/>
                  <a:moveTo>
                    <a:pt x="123" y="69"/>
                  </a:moveTo>
                  <a:cubicBezTo>
                    <a:pt x="123" y="70"/>
                    <a:pt x="123" y="72"/>
                    <a:pt x="125" y="73"/>
                  </a:cubicBezTo>
                  <a:cubicBezTo>
                    <a:pt x="126" y="73"/>
                    <a:pt x="126" y="73"/>
                    <a:pt x="127" y="73"/>
                  </a:cubicBezTo>
                  <a:cubicBezTo>
                    <a:pt x="131" y="73"/>
                    <a:pt x="132" y="70"/>
                    <a:pt x="132" y="69"/>
                  </a:cubicBezTo>
                  <a:cubicBezTo>
                    <a:pt x="132" y="47"/>
                    <a:pt x="132" y="47"/>
                    <a:pt x="132" y="47"/>
                  </a:cubicBezTo>
                  <a:cubicBezTo>
                    <a:pt x="132" y="44"/>
                    <a:pt x="132" y="41"/>
                    <a:pt x="132" y="39"/>
                  </a:cubicBezTo>
                  <a:cubicBezTo>
                    <a:pt x="133" y="34"/>
                    <a:pt x="137" y="27"/>
                    <a:pt x="146" y="27"/>
                  </a:cubicBezTo>
                  <a:cubicBezTo>
                    <a:pt x="156" y="27"/>
                    <a:pt x="156" y="35"/>
                    <a:pt x="156" y="37"/>
                  </a:cubicBezTo>
                  <a:cubicBezTo>
                    <a:pt x="156" y="38"/>
                    <a:pt x="156" y="39"/>
                    <a:pt x="156" y="45"/>
                  </a:cubicBezTo>
                  <a:cubicBezTo>
                    <a:pt x="156" y="69"/>
                    <a:pt x="156" y="69"/>
                    <a:pt x="156" y="69"/>
                  </a:cubicBezTo>
                  <a:cubicBezTo>
                    <a:pt x="156" y="70"/>
                    <a:pt x="157" y="72"/>
                    <a:pt x="159" y="73"/>
                  </a:cubicBezTo>
                  <a:cubicBezTo>
                    <a:pt x="159" y="73"/>
                    <a:pt x="160" y="73"/>
                    <a:pt x="161" y="73"/>
                  </a:cubicBezTo>
                  <a:cubicBezTo>
                    <a:pt x="165" y="73"/>
                    <a:pt x="166" y="70"/>
                    <a:pt x="166" y="69"/>
                  </a:cubicBezTo>
                  <a:cubicBezTo>
                    <a:pt x="166" y="40"/>
                    <a:pt x="166" y="40"/>
                    <a:pt x="166" y="40"/>
                  </a:cubicBezTo>
                  <a:cubicBezTo>
                    <a:pt x="166" y="35"/>
                    <a:pt x="166" y="29"/>
                    <a:pt x="162" y="25"/>
                  </a:cubicBezTo>
                  <a:cubicBezTo>
                    <a:pt x="159" y="21"/>
                    <a:pt x="154" y="19"/>
                    <a:pt x="148" y="19"/>
                  </a:cubicBezTo>
                  <a:cubicBezTo>
                    <a:pt x="141" y="19"/>
                    <a:pt x="136" y="21"/>
                    <a:pt x="132" y="27"/>
                  </a:cubicBezTo>
                  <a:cubicBezTo>
                    <a:pt x="132" y="23"/>
                    <a:pt x="132" y="21"/>
                    <a:pt x="129" y="20"/>
                  </a:cubicBezTo>
                  <a:cubicBezTo>
                    <a:pt x="128" y="19"/>
                    <a:pt x="126" y="19"/>
                    <a:pt x="125" y="20"/>
                  </a:cubicBezTo>
                  <a:cubicBezTo>
                    <a:pt x="123" y="21"/>
                    <a:pt x="123" y="22"/>
                    <a:pt x="123" y="24"/>
                  </a:cubicBezTo>
                  <a:lnTo>
                    <a:pt x="123" y="69"/>
                  </a:lnTo>
                  <a:close/>
                  <a:moveTo>
                    <a:pt x="73" y="41"/>
                  </a:moveTo>
                  <a:cubicBezTo>
                    <a:pt x="74" y="39"/>
                    <a:pt x="75" y="34"/>
                    <a:pt x="79" y="31"/>
                  </a:cubicBezTo>
                  <a:cubicBezTo>
                    <a:pt x="82" y="27"/>
                    <a:pt x="87" y="27"/>
                    <a:pt x="89" y="27"/>
                  </a:cubicBezTo>
                  <a:cubicBezTo>
                    <a:pt x="98" y="27"/>
                    <a:pt x="102" y="35"/>
                    <a:pt x="103" y="41"/>
                  </a:cubicBezTo>
                  <a:lnTo>
                    <a:pt x="73" y="41"/>
                  </a:lnTo>
                  <a:close/>
                  <a:moveTo>
                    <a:pt x="108" y="49"/>
                  </a:moveTo>
                  <a:cubicBezTo>
                    <a:pt x="109" y="49"/>
                    <a:pt x="112" y="49"/>
                    <a:pt x="112" y="44"/>
                  </a:cubicBezTo>
                  <a:cubicBezTo>
                    <a:pt x="112" y="39"/>
                    <a:pt x="110" y="32"/>
                    <a:pt x="107" y="27"/>
                  </a:cubicBezTo>
                  <a:cubicBezTo>
                    <a:pt x="104" y="23"/>
                    <a:pt x="100" y="21"/>
                    <a:pt x="95" y="20"/>
                  </a:cubicBezTo>
                  <a:cubicBezTo>
                    <a:pt x="93" y="19"/>
                    <a:pt x="91" y="19"/>
                    <a:pt x="89" y="19"/>
                  </a:cubicBezTo>
                  <a:cubicBezTo>
                    <a:pt x="71" y="19"/>
                    <a:pt x="64" y="34"/>
                    <a:pt x="64" y="47"/>
                  </a:cubicBezTo>
                  <a:cubicBezTo>
                    <a:pt x="64" y="54"/>
                    <a:pt x="66" y="62"/>
                    <a:pt x="70" y="67"/>
                  </a:cubicBezTo>
                  <a:cubicBezTo>
                    <a:pt x="76" y="73"/>
                    <a:pt x="82" y="74"/>
                    <a:pt x="89" y="74"/>
                  </a:cubicBezTo>
                  <a:cubicBezTo>
                    <a:pt x="92" y="74"/>
                    <a:pt x="101" y="74"/>
                    <a:pt x="108" y="66"/>
                  </a:cubicBezTo>
                  <a:cubicBezTo>
                    <a:pt x="109" y="65"/>
                    <a:pt x="111" y="62"/>
                    <a:pt x="111" y="61"/>
                  </a:cubicBezTo>
                  <a:cubicBezTo>
                    <a:pt x="111" y="60"/>
                    <a:pt x="111" y="60"/>
                    <a:pt x="111" y="60"/>
                  </a:cubicBezTo>
                  <a:cubicBezTo>
                    <a:pt x="111" y="57"/>
                    <a:pt x="108" y="55"/>
                    <a:pt x="106" y="55"/>
                  </a:cubicBezTo>
                  <a:cubicBezTo>
                    <a:pt x="104" y="55"/>
                    <a:pt x="103" y="56"/>
                    <a:pt x="102" y="59"/>
                  </a:cubicBezTo>
                  <a:cubicBezTo>
                    <a:pt x="100" y="62"/>
                    <a:pt x="97" y="66"/>
                    <a:pt x="89" y="66"/>
                  </a:cubicBezTo>
                  <a:cubicBezTo>
                    <a:pt x="85" y="66"/>
                    <a:pt x="81" y="65"/>
                    <a:pt x="77" y="61"/>
                  </a:cubicBezTo>
                  <a:cubicBezTo>
                    <a:pt x="74" y="58"/>
                    <a:pt x="73" y="54"/>
                    <a:pt x="73" y="49"/>
                  </a:cubicBezTo>
                  <a:lnTo>
                    <a:pt x="108" y="49"/>
                  </a:lnTo>
                  <a:close/>
                  <a:moveTo>
                    <a:pt x="25" y="29"/>
                  </a:moveTo>
                  <a:cubicBezTo>
                    <a:pt x="22" y="28"/>
                    <a:pt x="18" y="27"/>
                    <a:pt x="16" y="25"/>
                  </a:cubicBezTo>
                  <a:cubicBezTo>
                    <a:pt x="15" y="25"/>
                    <a:pt x="13" y="23"/>
                    <a:pt x="13" y="19"/>
                  </a:cubicBezTo>
                  <a:cubicBezTo>
                    <a:pt x="13" y="15"/>
                    <a:pt x="15" y="12"/>
                    <a:pt x="17" y="10"/>
                  </a:cubicBezTo>
                  <a:cubicBezTo>
                    <a:pt x="20" y="9"/>
                    <a:pt x="23" y="8"/>
                    <a:pt x="27" y="8"/>
                  </a:cubicBezTo>
                  <a:cubicBezTo>
                    <a:pt x="39" y="8"/>
                    <a:pt x="42" y="14"/>
                    <a:pt x="43" y="17"/>
                  </a:cubicBezTo>
                  <a:cubicBezTo>
                    <a:pt x="43" y="18"/>
                    <a:pt x="44" y="20"/>
                    <a:pt x="45" y="20"/>
                  </a:cubicBezTo>
                  <a:cubicBezTo>
                    <a:pt x="46" y="22"/>
                    <a:pt x="47" y="22"/>
                    <a:pt x="48" y="22"/>
                  </a:cubicBezTo>
                  <a:cubicBezTo>
                    <a:pt x="51" y="22"/>
                    <a:pt x="53" y="20"/>
                    <a:pt x="53" y="17"/>
                  </a:cubicBezTo>
                  <a:cubicBezTo>
                    <a:pt x="53" y="15"/>
                    <a:pt x="50" y="9"/>
                    <a:pt x="46" y="5"/>
                  </a:cubicBezTo>
                  <a:cubicBezTo>
                    <a:pt x="40" y="0"/>
                    <a:pt x="32" y="0"/>
                    <a:pt x="28" y="0"/>
                  </a:cubicBezTo>
                  <a:cubicBezTo>
                    <a:pt x="11" y="0"/>
                    <a:pt x="3" y="8"/>
                    <a:pt x="3" y="20"/>
                  </a:cubicBezTo>
                  <a:cubicBezTo>
                    <a:pt x="3" y="31"/>
                    <a:pt x="10" y="34"/>
                    <a:pt x="12" y="35"/>
                  </a:cubicBezTo>
                  <a:cubicBezTo>
                    <a:pt x="14" y="36"/>
                    <a:pt x="18" y="37"/>
                    <a:pt x="20" y="38"/>
                  </a:cubicBezTo>
                  <a:cubicBezTo>
                    <a:pt x="28" y="40"/>
                    <a:pt x="28" y="40"/>
                    <a:pt x="28" y="40"/>
                  </a:cubicBezTo>
                  <a:cubicBezTo>
                    <a:pt x="33" y="42"/>
                    <a:pt x="38" y="43"/>
                    <a:pt x="41" y="46"/>
                  </a:cubicBezTo>
                  <a:cubicBezTo>
                    <a:pt x="42" y="47"/>
                    <a:pt x="45" y="50"/>
                    <a:pt x="45" y="54"/>
                  </a:cubicBezTo>
                  <a:cubicBezTo>
                    <a:pt x="45" y="57"/>
                    <a:pt x="43" y="60"/>
                    <a:pt x="40" y="62"/>
                  </a:cubicBezTo>
                  <a:cubicBezTo>
                    <a:pt x="36" y="65"/>
                    <a:pt x="31" y="65"/>
                    <a:pt x="29" y="65"/>
                  </a:cubicBezTo>
                  <a:cubicBezTo>
                    <a:pt x="26" y="65"/>
                    <a:pt x="20" y="65"/>
                    <a:pt x="16" y="62"/>
                  </a:cubicBezTo>
                  <a:cubicBezTo>
                    <a:pt x="12" y="59"/>
                    <a:pt x="11" y="55"/>
                    <a:pt x="10" y="52"/>
                  </a:cubicBezTo>
                  <a:cubicBezTo>
                    <a:pt x="10" y="50"/>
                    <a:pt x="9" y="49"/>
                    <a:pt x="6" y="49"/>
                  </a:cubicBezTo>
                  <a:cubicBezTo>
                    <a:pt x="4" y="49"/>
                    <a:pt x="0" y="50"/>
                    <a:pt x="0" y="54"/>
                  </a:cubicBezTo>
                  <a:cubicBezTo>
                    <a:pt x="0" y="55"/>
                    <a:pt x="2" y="63"/>
                    <a:pt x="8" y="68"/>
                  </a:cubicBezTo>
                  <a:cubicBezTo>
                    <a:pt x="13" y="72"/>
                    <a:pt x="21" y="74"/>
                    <a:pt x="28" y="74"/>
                  </a:cubicBezTo>
                  <a:cubicBezTo>
                    <a:pt x="40" y="74"/>
                    <a:pt x="54" y="69"/>
                    <a:pt x="54" y="53"/>
                  </a:cubicBezTo>
                  <a:cubicBezTo>
                    <a:pt x="54" y="37"/>
                    <a:pt x="42" y="34"/>
                    <a:pt x="34" y="32"/>
                  </a:cubicBezTo>
                  <a:lnTo>
                    <a:pt x="25" y="29"/>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6">
              <a:extLst>
                <a:ext uri="{FF2B5EF4-FFF2-40B4-BE49-F238E27FC236}">
                  <a16:creationId xmlns:a16="http://schemas.microsoft.com/office/drawing/2014/main" id="{A54BBDF3-25F0-476F-BAF0-1FAA2903CFE3}"/>
                </a:ext>
              </a:extLst>
            </p:cNvPr>
            <p:cNvSpPr>
              <a:spLocks noEditPoints="1"/>
            </p:cNvSpPr>
            <p:nvPr userDrawn="1"/>
          </p:nvSpPr>
          <p:spPr bwMode="auto">
            <a:xfrm>
              <a:off x="4335631" y="-809425"/>
              <a:ext cx="1276350" cy="331788"/>
            </a:xfrm>
            <a:custGeom>
              <a:avLst/>
              <a:gdLst>
                <a:gd name="T0" fmla="*/ 388 w 401"/>
                <a:gd name="T1" fmla="*/ 4 h 102"/>
                <a:gd name="T2" fmla="*/ 401 w 401"/>
                <a:gd name="T3" fmla="*/ 15 h 102"/>
                <a:gd name="T4" fmla="*/ 388 w 401"/>
                <a:gd name="T5" fmla="*/ 28 h 102"/>
                <a:gd name="T6" fmla="*/ 387 w 401"/>
                <a:gd name="T7" fmla="*/ 10 h 102"/>
                <a:gd name="T8" fmla="*/ 390 w 401"/>
                <a:gd name="T9" fmla="*/ 13 h 102"/>
                <a:gd name="T10" fmla="*/ 386 w 401"/>
                <a:gd name="T11" fmla="*/ 10 h 102"/>
                <a:gd name="T12" fmla="*/ 386 w 401"/>
                <a:gd name="T13" fmla="*/ 23 h 102"/>
                <a:gd name="T14" fmla="*/ 390 w 401"/>
                <a:gd name="T15" fmla="*/ 23 h 102"/>
                <a:gd name="T16" fmla="*/ 392 w 401"/>
                <a:gd name="T17" fmla="*/ 15 h 102"/>
                <a:gd name="T18" fmla="*/ 388 w 401"/>
                <a:gd name="T19" fmla="*/ 7 h 102"/>
                <a:gd name="T20" fmla="*/ 332 w 401"/>
                <a:gd name="T21" fmla="*/ 65 h 102"/>
                <a:gd name="T22" fmla="*/ 362 w 401"/>
                <a:gd name="T23" fmla="*/ 48 h 102"/>
                <a:gd name="T24" fmla="*/ 381 w 401"/>
                <a:gd name="T25" fmla="*/ 45 h 102"/>
                <a:gd name="T26" fmla="*/ 311 w 401"/>
                <a:gd name="T27" fmla="*/ 65 h 102"/>
                <a:gd name="T28" fmla="*/ 364 w 401"/>
                <a:gd name="T29" fmla="*/ 73 h 102"/>
                <a:gd name="T30" fmla="*/ 304 w 401"/>
                <a:gd name="T31" fmla="*/ 21 h 102"/>
                <a:gd name="T32" fmla="*/ 296 w 401"/>
                <a:gd name="T33" fmla="*/ 10 h 102"/>
                <a:gd name="T34" fmla="*/ 278 w 401"/>
                <a:gd name="T35" fmla="*/ 100 h 102"/>
                <a:gd name="T36" fmla="*/ 296 w 401"/>
                <a:gd name="T37" fmla="*/ 88 h 102"/>
                <a:gd name="T38" fmla="*/ 302 w 401"/>
                <a:gd name="T39" fmla="*/ 28 h 102"/>
                <a:gd name="T40" fmla="*/ 276 w 401"/>
                <a:gd name="T41" fmla="*/ 88 h 102"/>
                <a:gd name="T42" fmla="*/ 232 w 401"/>
                <a:gd name="T43" fmla="*/ 101 h 102"/>
                <a:gd name="T44" fmla="*/ 252 w 401"/>
                <a:gd name="T45" fmla="*/ 66 h 102"/>
                <a:gd name="T46" fmla="*/ 282 w 401"/>
                <a:gd name="T47" fmla="*/ 43 h 102"/>
                <a:gd name="T48" fmla="*/ 261 w 401"/>
                <a:gd name="T49" fmla="*/ 35 h 102"/>
                <a:gd name="T50" fmla="*/ 255 w 401"/>
                <a:gd name="T51" fmla="*/ 29 h 102"/>
                <a:gd name="T52" fmla="*/ 238 w 401"/>
                <a:gd name="T53" fmla="*/ 40 h 102"/>
                <a:gd name="T54" fmla="*/ 240 w 401"/>
                <a:gd name="T55" fmla="*/ 16 h 102"/>
                <a:gd name="T56" fmla="*/ 233 w 401"/>
                <a:gd name="T57" fmla="*/ 2 h 102"/>
                <a:gd name="T58" fmla="*/ 171 w 401"/>
                <a:gd name="T59" fmla="*/ 16 h 102"/>
                <a:gd name="T60" fmla="*/ 159 w 401"/>
                <a:gd name="T61" fmla="*/ 101 h 102"/>
                <a:gd name="T62" fmla="*/ 181 w 401"/>
                <a:gd name="T63" fmla="*/ 59 h 102"/>
                <a:gd name="T64" fmla="*/ 228 w 401"/>
                <a:gd name="T65" fmla="*/ 46 h 102"/>
                <a:gd name="T66" fmla="*/ 192 w 401"/>
                <a:gd name="T67" fmla="*/ 20 h 102"/>
                <a:gd name="T68" fmla="*/ 129 w 401"/>
                <a:gd name="T69" fmla="*/ 51 h 102"/>
                <a:gd name="T70" fmla="*/ 106 w 401"/>
                <a:gd name="T71" fmla="*/ 85 h 102"/>
                <a:gd name="T72" fmla="*/ 118 w 401"/>
                <a:gd name="T73" fmla="*/ 43 h 102"/>
                <a:gd name="T74" fmla="*/ 149 w 401"/>
                <a:gd name="T75" fmla="*/ 64 h 102"/>
                <a:gd name="T76" fmla="*/ 75 w 401"/>
                <a:gd name="T77" fmla="*/ 64 h 102"/>
                <a:gd name="T78" fmla="*/ 36 w 401"/>
                <a:gd name="T79" fmla="*/ 2 h 102"/>
                <a:gd name="T80" fmla="*/ 2 w 401"/>
                <a:gd name="T81" fmla="*/ 86 h 102"/>
                <a:gd name="T82" fmla="*/ 55 w 401"/>
                <a:gd name="T83" fmla="*/ 100 h 102"/>
                <a:gd name="T84" fmla="*/ 68 w 401"/>
                <a:gd name="T85" fmla="*/ 87 h 102"/>
                <a:gd name="T86" fmla="*/ 43 w 401"/>
                <a:gd name="T87"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1" h="102">
                  <a:moveTo>
                    <a:pt x="388" y="27"/>
                  </a:moveTo>
                  <a:cubicBezTo>
                    <a:pt x="381" y="27"/>
                    <a:pt x="376" y="22"/>
                    <a:pt x="376" y="15"/>
                  </a:cubicBezTo>
                  <a:cubicBezTo>
                    <a:pt x="376" y="9"/>
                    <a:pt x="381" y="4"/>
                    <a:pt x="388" y="4"/>
                  </a:cubicBezTo>
                  <a:cubicBezTo>
                    <a:pt x="394" y="4"/>
                    <a:pt x="399" y="9"/>
                    <a:pt x="399" y="15"/>
                  </a:cubicBezTo>
                  <a:cubicBezTo>
                    <a:pt x="399" y="22"/>
                    <a:pt x="394" y="27"/>
                    <a:pt x="388" y="27"/>
                  </a:cubicBezTo>
                  <a:moveTo>
                    <a:pt x="401" y="15"/>
                  </a:moveTo>
                  <a:cubicBezTo>
                    <a:pt x="401" y="8"/>
                    <a:pt x="395" y="2"/>
                    <a:pt x="388" y="2"/>
                  </a:cubicBezTo>
                  <a:cubicBezTo>
                    <a:pt x="381" y="2"/>
                    <a:pt x="375" y="8"/>
                    <a:pt x="375" y="15"/>
                  </a:cubicBezTo>
                  <a:cubicBezTo>
                    <a:pt x="375" y="23"/>
                    <a:pt x="381" y="28"/>
                    <a:pt x="388" y="28"/>
                  </a:cubicBezTo>
                  <a:cubicBezTo>
                    <a:pt x="395" y="28"/>
                    <a:pt x="401" y="22"/>
                    <a:pt x="401" y="15"/>
                  </a:cubicBezTo>
                  <a:moveTo>
                    <a:pt x="386" y="10"/>
                  </a:moveTo>
                  <a:cubicBezTo>
                    <a:pt x="387" y="10"/>
                    <a:pt x="387" y="10"/>
                    <a:pt x="387" y="10"/>
                  </a:cubicBezTo>
                  <a:cubicBezTo>
                    <a:pt x="389" y="10"/>
                    <a:pt x="389" y="10"/>
                    <a:pt x="390" y="10"/>
                  </a:cubicBezTo>
                  <a:cubicBezTo>
                    <a:pt x="390" y="10"/>
                    <a:pt x="390" y="11"/>
                    <a:pt x="390" y="11"/>
                  </a:cubicBezTo>
                  <a:cubicBezTo>
                    <a:pt x="390" y="12"/>
                    <a:pt x="390" y="13"/>
                    <a:pt x="390" y="13"/>
                  </a:cubicBezTo>
                  <a:cubicBezTo>
                    <a:pt x="389" y="13"/>
                    <a:pt x="389" y="13"/>
                    <a:pt x="387" y="13"/>
                  </a:cubicBezTo>
                  <a:cubicBezTo>
                    <a:pt x="386" y="13"/>
                    <a:pt x="386" y="13"/>
                    <a:pt x="386" y="13"/>
                  </a:cubicBezTo>
                  <a:lnTo>
                    <a:pt x="386" y="10"/>
                  </a:lnTo>
                  <a:close/>
                  <a:moveTo>
                    <a:pt x="382" y="7"/>
                  </a:moveTo>
                  <a:cubicBezTo>
                    <a:pt x="382" y="23"/>
                    <a:pt x="382" y="23"/>
                    <a:pt x="382" y="23"/>
                  </a:cubicBezTo>
                  <a:cubicBezTo>
                    <a:pt x="386" y="23"/>
                    <a:pt x="386" y="23"/>
                    <a:pt x="386" y="23"/>
                  </a:cubicBezTo>
                  <a:cubicBezTo>
                    <a:pt x="386" y="16"/>
                    <a:pt x="386" y="16"/>
                    <a:pt x="386" y="16"/>
                  </a:cubicBezTo>
                  <a:cubicBezTo>
                    <a:pt x="389" y="16"/>
                    <a:pt x="389" y="16"/>
                    <a:pt x="389" y="20"/>
                  </a:cubicBezTo>
                  <a:cubicBezTo>
                    <a:pt x="390" y="21"/>
                    <a:pt x="390" y="22"/>
                    <a:pt x="390" y="23"/>
                  </a:cubicBezTo>
                  <a:cubicBezTo>
                    <a:pt x="395" y="23"/>
                    <a:pt x="395" y="23"/>
                    <a:pt x="395" y="23"/>
                  </a:cubicBezTo>
                  <a:cubicBezTo>
                    <a:pt x="394" y="22"/>
                    <a:pt x="394" y="20"/>
                    <a:pt x="393" y="18"/>
                  </a:cubicBezTo>
                  <a:cubicBezTo>
                    <a:pt x="393" y="16"/>
                    <a:pt x="393" y="16"/>
                    <a:pt x="392" y="15"/>
                  </a:cubicBezTo>
                  <a:cubicBezTo>
                    <a:pt x="393" y="15"/>
                    <a:pt x="394" y="14"/>
                    <a:pt x="394" y="11"/>
                  </a:cubicBezTo>
                  <a:cubicBezTo>
                    <a:pt x="394" y="10"/>
                    <a:pt x="394" y="8"/>
                    <a:pt x="392" y="7"/>
                  </a:cubicBezTo>
                  <a:cubicBezTo>
                    <a:pt x="390" y="7"/>
                    <a:pt x="389" y="7"/>
                    <a:pt x="388" y="7"/>
                  </a:cubicBezTo>
                  <a:lnTo>
                    <a:pt x="382" y="7"/>
                  </a:lnTo>
                  <a:close/>
                  <a:moveTo>
                    <a:pt x="342" y="85"/>
                  </a:moveTo>
                  <a:cubicBezTo>
                    <a:pt x="328" y="85"/>
                    <a:pt x="329" y="74"/>
                    <a:pt x="332" y="65"/>
                  </a:cubicBezTo>
                  <a:cubicBezTo>
                    <a:pt x="335" y="51"/>
                    <a:pt x="341" y="47"/>
                    <a:pt x="344" y="45"/>
                  </a:cubicBezTo>
                  <a:cubicBezTo>
                    <a:pt x="347" y="44"/>
                    <a:pt x="350" y="43"/>
                    <a:pt x="353" y="43"/>
                  </a:cubicBezTo>
                  <a:cubicBezTo>
                    <a:pt x="359" y="43"/>
                    <a:pt x="361" y="46"/>
                    <a:pt x="362" y="48"/>
                  </a:cubicBezTo>
                  <a:cubicBezTo>
                    <a:pt x="362" y="49"/>
                    <a:pt x="363" y="50"/>
                    <a:pt x="363" y="51"/>
                  </a:cubicBezTo>
                  <a:cubicBezTo>
                    <a:pt x="364" y="53"/>
                    <a:pt x="366" y="54"/>
                    <a:pt x="369" y="54"/>
                  </a:cubicBezTo>
                  <a:cubicBezTo>
                    <a:pt x="374" y="54"/>
                    <a:pt x="379" y="50"/>
                    <a:pt x="381" y="45"/>
                  </a:cubicBezTo>
                  <a:cubicBezTo>
                    <a:pt x="382" y="41"/>
                    <a:pt x="381" y="38"/>
                    <a:pt x="378" y="34"/>
                  </a:cubicBezTo>
                  <a:cubicBezTo>
                    <a:pt x="372" y="28"/>
                    <a:pt x="365" y="27"/>
                    <a:pt x="357" y="27"/>
                  </a:cubicBezTo>
                  <a:cubicBezTo>
                    <a:pt x="338" y="27"/>
                    <a:pt x="318" y="39"/>
                    <a:pt x="311" y="65"/>
                  </a:cubicBezTo>
                  <a:cubicBezTo>
                    <a:pt x="305" y="85"/>
                    <a:pt x="312" y="102"/>
                    <a:pt x="336" y="102"/>
                  </a:cubicBezTo>
                  <a:cubicBezTo>
                    <a:pt x="356" y="102"/>
                    <a:pt x="369" y="89"/>
                    <a:pt x="371" y="82"/>
                  </a:cubicBezTo>
                  <a:cubicBezTo>
                    <a:pt x="373" y="76"/>
                    <a:pt x="368" y="73"/>
                    <a:pt x="364" y="73"/>
                  </a:cubicBezTo>
                  <a:cubicBezTo>
                    <a:pt x="359" y="73"/>
                    <a:pt x="356" y="76"/>
                    <a:pt x="354" y="78"/>
                  </a:cubicBezTo>
                  <a:cubicBezTo>
                    <a:pt x="352" y="81"/>
                    <a:pt x="349" y="85"/>
                    <a:pt x="342" y="85"/>
                  </a:cubicBezTo>
                  <a:moveTo>
                    <a:pt x="304" y="21"/>
                  </a:moveTo>
                  <a:cubicBezTo>
                    <a:pt x="309" y="21"/>
                    <a:pt x="315" y="16"/>
                    <a:pt x="316" y="10"/>
                  </a:cubicBezTo>
                  <a:cubicBezTo>
                    <a:pt x="318" y="5"/>
                    <a:pt x="315" y="0"/>
                    <a:pt x="309" y="0"/>
                  </a:cubicBezTo>
                  <a:cubicBezTo>
                    <a:pt x="304" y="0"/>
                    <a:pt x="298" y="5"/>
                    <a:pt x="296" y="10"/>
                  </a:cubicBezTo>
                  <a:cubicBezTo>
                    <a:pt x="295" y="16"/>
                    <a:pt x="298" y="21"/>
                    <a:pt x="304" y="21"/>
                  </a:cubicBezTo>
                  <a:moveTo>
                    <a:pt x="276" y="88"/>
                  </a:moveTo>
                  <a:cubicBezTo>
                    <a:pt x="275" y="92"/>
                    <a:pt x="273" y="98"/>
                    <a:pt x="278" y="100"/>
                  </a:cubicBezTo>
                  <a:cubicBezTo>
                    <a:pt x="279" y="100"/>
                    <a:pt x="280" y="101"/>
                    <a:pt x="282" y="101"/>
                  </a:cubicBezTo>
                  <a:cubicBezTo>
                    <a:pt x="285" y="101"/>
                    <a:pt x="288" y="100"/>
                    <a:pt x="291" y="97"/>
                  </a:cubicBezTo>
                  <a:cubicBezTo>
                    <a:pt x="294" y="94"/>
                    <a:pt x="295" y="91"/>
                    <a:pt x="296" y="88"/>
                  </a:cubicBezTo>
                  <a:cubicBezTo>
                    <a:pt x="309" y="40"/>
                    <a:pt x="309" y="40"/>
                    <a:pt x="309" y="40"/>
                  </a:cubicBezTo>
                  <a:cubicBezTo>
                    <a:pt x="309" y="36"/>
                    <a:pt x="311" y="31"/>
                    <a:pt x="306" y="29"/>
                  </a:cubicBezTo>
                  <a:cubicBezTo>
                    <a:pt x="305" y="28"/>
                    <a:pt x="303" y="28"/>
                    <a:pt x="302" y="28"/>
                  </a:cubicBezTo>
                  <a:cubicBezTo>
                    <a:pt x="298" y="28"/>
                    <a:pt x="295" y="29"/>
                    <a:pt x="294" y="30"/>
                  </a:cubicBezTo>
                  <a:cubicBezTo>
                    <a:pt x="292" y="32"/>
                    <a:pt x="290" y="34"/>
                    <a:pt x="289" y="40"/>
                  </a:cubicBezTo>
                  <a:lnTo>
                    <a:pt x="276" y="88"/>
                  </a:lnTo>
                  <a:close/>
                  <a:moveTo>
                    <a:pt x="225" y="88"/>
                  </a:moveTo>
                  <a:cubicBezTo>
                    <a:pt x="224" y="92"/>
                    <a:pt x="222" y="98"/>
                    <a:pt x="229" y="100"/>
                  </a:cubicBezTo>
                  <a:cubicBezTo>
                    <a:pt x="230" y="101"/>
                    <a:pt x="231" y="101"/>
                    <a:pt x="232" y="101"/>
                  </a:cubicBezTo>
                  <a:cubicBezTo>
                    <a:pt x="235" y="101"/>
                    <a:pt x="238" y="100"/>
                    <a:pt x="240" y="98"/>
                  </a:cubicBezTo>
                  <a:cubicBezTo>
                    <a:pt x="244" y="95"/>
                    <a:pt x="245" y="91"/>
                    <a:pt x="246" y="88"/>
                  </a:cubicBezTo>
                  <a:cubicBezTo>
                    <a:pt x="252" y="66"/>
                    <a:pt x="252" y="66"/>
                    <a:pt x="252" y="66"/>
                  </a:cubicBezTo>
                  <a:cubicBezTo>
                    <a:pt x="254" y="58"/>
                    <a:pt x="257" y="48"/>
                    <a:pt x="268" y="46"/>
                  </a:cubicBezTo>
                  <a:cubicBezTo>
                    <a:pt x="270" y="46"/>
                    <a:pt x="272" y="46"/>
                    <a:pt x="274" y="45"/>
                  </a:cubicBezTo>
                  <a:cubicBezTo>
                    <a:pt x="276" y="45"/>
                    <a:pt x="279" y="45"/>
                    <a:pt x="282" y="43"/>
                  </a:cubicBezTo>
                  <a:cubicBezTo>
                    <a:pt x="284" y="41"/>
                    <a:pt x="285" y="39"/>
                    <a:pt x="286" y="36"/>
                  </a:cubicBezTo>
                  <a:cubicBezTo>
                    <a:pt x="287" y="32"/>
                    <a:pt x="285" y="27"/>
                    <a:pt x="278" y="27"/>
                  </a:cubicBezTo>
                  <a:cubicBezTo>
                    <a:pt x="272" y="27"/>
                    <a:pt x="266" y="30"/>
                    <a:pt x="261" y="35"/>
                  </a:cubicBezTo>
                  <a:cubicBezTo>
                    <a:pt x="260" y="37"/>
                    <a:pt x="258" y="39"/>
                    <a:pt x="257" y="41"/>
                  </a:cubicBezTo>
                  <a:cubicBezTo>
                    <a:pt x="257" y="40"/>
                    <a:pt x="257" y="40"/>
                    <a:pt x="257" y="40"/>
                  </a:cubicBezTo>
                  <a:cubicBezTo>
                    <a:pt x="258" y="37"/>
                    <a:pt x="260" y="31"/>
                    <a:pt x="255" y="29"/>
                  </a:cubicBezTo>
                  <a:cubicBezTo>
                    <a:pt x="254" y="28"/>
                    <a:pt x="253" y="28"/>
                    <a:pt x="251" y="28"/>
                  </a:cubicBezTo>
                  <a:cubicBezTo>
                    <a:pt x="248" y="28"/>
                    <a:pt x="245" y="29"/>
                    <a:pt x="244" y="30"/>
                  </a:cubicBezTo>
                  <a:cubicBezTo>
                    <a:pt x="240" y="33"/>
                    <a:pt x="239" y="37"/>
                    <a:pt x="238" y="40"/>
                  </a:cubicBezTo>
                  <a:lnTo>
                    <a:pt x="225" y="88"/>
                  </a:lnTo>
                  <a:close/>
                  <a:moveTo>
                    <a:pt x="228" y="20"/>
                  </a:moveTo>
                  <a:cubicBezTo>
                    <a:pt x="231" y="20"/>
                    <a:pt x="236" y="20"/>
                    <a:pt x="240" y="16"/>
                  </a:cubicBezTo>
                  <a:cubicBezTo>
                    <a:pt x="241" y="15"/>
                    <a:pt x="242" y="12"/>
                    <a:pt x="242" y="11"/>
                  </a:cubicBezTo>
                  <a:cubicBezTo>
                    <a:pt x="243" y="8"/>
                    <a:pt x="242" y="5"/>
                    <a:pt x="239" y="3"/>
                  </a:cubicBezTo>
                  <a:cubicBezTo>
                    <a:pt x="238" y="3"/>
                    <a:pt x="235" y="2"/>
                    <a:pt x="233" y="2"/>
                  </a:cubicBezTo>
                  <a:cubicBezTo>
                    <a:pt x="190" y="2"/>
                    <a:pt x="190" y="2"/>
                    <a:pt x="190" y="2"/>
                  </a:cubicBezTo>
                  <a:cubicBezTo>
                    <a:pt x="187" y="2"/>
                    <a:pt x="182" y="2"/>
                    <a:pt x="179" y="5"/>
                  </a:cubicBezTo>
                  <a:cubicBezTo>
                    <a:pt x="174" y="8"/>
                    <a:pt x="172" y="13"/>
                    <a:pt x="171" y="16"/>
                  </a:cubicBezTo>
                  <a:cubicBezTo>
                    <a:pt x="152" y="88"/>
                    <a:pt x="152" y="88"/>
                    <a:pt x="152" y="88"/>
                  </a:cubicBezTo>
                  <a:cubicBezTo>
                    <a:pt x="151" y="92"/>
                    <a:pt x="150" y="97"/>
                    <a:pt x="154" y="99"/>
                  </a:cubicBezTo>
                  <a:cubicBezTo>
                    <a:pt x="155" y="100"/>
                    <a:pt x="157" y="101"/>
                    <a:pt x="159" y="101"/>
                  </a:cubicBezTo>
                  <a:cubicBezTo>
                    <a:pt x="161" y="101"/>
                    <a:pt x="167" y="101"/>
                    <a:pt x="171" y="95"/>
                  </a:cubicBezTo>
                  <a:cubicBezTo>
                    <a:pt x="172" y="92"/>
                    <a:pt x="173" y="90"/>
                    <a:pt x="174" y="87"/>
                  </a:cubicBezTo>
                  <a:cubicBezTo>
                    <a:pt x="181" y="59"/>
                    <a:pt x="181" y="59"/>
                    <a:pt x="181" y="59"/>
                  </a:cubicBezTo>
                  <a:cubicBezTo>
                    <a:pt x="214" y="59"/>
                    <a:pt x="214" y="59"/>
                    <a:pt x="214" y="59"/>
                  </a:cubicBezTo>
                  <a:cubicBezTo>
                    <a:pt x="217" y="59"/>
                    <a:pt x="225" y="59"/>
                    <a:pt x="228" y="50"/>
                  </a:cubicBezTo>
                  <a:cubicBezTo>
                    <a:pt x="228" y="49"/>
                    <a:pt x="228" y="47"/>
                    <a:pt x="228" y="46"/>
                  </a:cubicBezTo>
                  <a:cubicBezTo>
                    <a:pt x="227" y="41"/>
                    <a:pt x="222" y="41"/>
                    <a:pt x="219" y="41"/>
                  </a:cubicBezTo>
                  <a:cubicBezTo>
                    <a:pt x="186" y="41"/>
                    <a:pt x="186" y="41"/>
                    <a:pt x="186" y="41"/>
                  </a:cubicBezTo>
                  <a:cubicBezTo>
                    <a:pt x="192" y="20"/>
                    <a:pt x="192" y="20"/>
                    <a:pt x="192" y="20"/>
                  </a:cubicBezTo>
                  <a:lnTo>
                    <a:pt x="228" y="20"/>
                  </a:lnTo>
                  <a:close/>
                  <a:moveTo>
                    <a:pt x="118" y="43"/>
                  </a:moveTo>
                  <a:cubicBezTo>
                    <a:pt x="119" y="43"/>
                    <a:pt x="127" y="43"/>
                    <a:pt x="129" y="51"/>
                  </a:cubicBezTo>
                  <a:cubicBezTo>
                    <a:pt x="130" y="54"/>
                    <a:pt x="130" y="59"/>
                    <a:pt x="128" y="63"/>
                  </a:cubicBezTo>
                  <a:cubicBezTo>
                    <a:pt x="127" y="68"/>
                    <a:pt x="125" y="73"/>
                    <a:pt x="121" y="78"/>
                  </a:cubicBezTo>
                  <a:cubicBezTo>
                    <a:pt x="120" y="79"/>
                    <a:pt x="115" y="85"/>
                    <a:pt x="106" y="85"/>
                  </a:cubicBezTo>
                  <a:cubicBezTo>
                    <a:pt x="95" y="85"/>
                    <a:pt x="92" y="77"/>
                    <a:pt x="96" y="64"/>
                  </a:cubicBezTo>
                  <a:cubicBezTo>
                    <a:pt x="96" y="61"/>
                    <a:pt x="99" y="52"/>
                    <a:pt x="107" y="46"/>
                  </a:cubicBezTo>
                  <a:cubicBezTo>
                    <a:pt x="111" y="43"/>
                    <a:pt x="115" y="43"/>
                    <a:pt x="118" y="43"/>
                  </a:cubicBezTo>
                  <a:moveTo>
                    <a:pt x="75" y="64"/>
                  </a:moveTo>
                  <a:cubicBezTo>
                    <a:pt x="70" y="82"/>
                    <a:pt x="76" y="102"/>
                    <a:pt x="102" y="102"/>
                  </a:cubicBezTo>
                  <a:cubicBezTo>
                    <a:pt x="122" y="102"/>
                    <a:pt x="143" y="86"/>
                    <a:pt x="149" y="64"/>
                  </a:cubicBezTo>
                  <a:cubicBezTo>
                    <a:pt x="152" y="53"/>
                    <a:pt x="150" y="43"/>
                    <a:pt x="147" y="38"/>
                  </a:cubicBezTo>
                  <a:cubicBezTo>
                    <a:pt x="142" y="30"/>
                    <a:pt x="133" y="27"/>
                    <a:pt x="123" y="27"/>
                  </a:cubicBezTo>
                  <a:cubicBezTo>
                    <a:pt x="101" y="27"/>
                    <a:pt x="81" y="42"/>
                    <a:pt x="75" y="64"/>
                  </a:cubicBezTo>
                  <a:moveTo>
                    <a:pt x="43" y="15"/>
                  </a:moveTo>
                  <a:cubicBezTo>
                    <a:pt x="44" y="12"/>
                    <a:pt x="45" y="8"/>
                    <a:pt x="43" y="5"/>
                  </a:cubicBezTo>
                  <a:cubicBezTo>
                    <a:pt x="41" y="2"/>
                    <a:pt x="38" y="2"/>
                    <a:pt x="36" y="2"/>
                  </a:cubicBezTo>
                  <a:cubicBezTo>
                    <a:pt x="32" y="2"/>
                    <a:pt x="29" y="3"/>
                    <a:pt x="28" y="4"/>
                  </a:cubicBezTo>
                  <a:cubicBezTo>
                    <a:pt x="23" y="7"/>
                    <a:pt x="22" y="11"/>
                    <a:pt x="21" y="15"/>
                  </a:cubicBezTo>
                  <a:cubicBezTo>
                    <a:pt x="2" y="86"/>
                    <a:pt x="2" y="86"/>
                    <a:pt x="2" y="86"/>
                  </a:cubicBezTo>
                  <a:cubicBezTo>
                    <a:pt x="2" y="90"/>
                    <a:pt x="0" y="94"/>
                    <a:pt x="3" y="97"/>
                  </a:cubicBezTo>
                  <a:cubicBezTo>
                    <a:pt x="5" y="100"/>
                    <a:pt x="9" y="100"/>
                    <a:pt x="13" y="100"/>
                  </a:cubicBezTo>
                  <a:cubicBezTo>
                    <a:pt x="55" y="100"/>
                    <a:pt x="55" y="100"/>
                    <a:pt x="55" y="100"/>
                  </a:cubicBezTo>
                  <a:cubicBezTo>
                    <a:pt x="58" y="100"/>
                    <a:pt x="62" y="100"/>
                    <a:pt x="66" y="96"/>
                  </a:cubicBezTo>
                  <a:cubicBezTo>
                    <a:pt x="67" y="94"/>
                    <a:pt x="68" y="93"/>
                    <a:pt x="68" y="91"/>
                  </a:cubicBezTo>
                  <a:cubicBezTo>
                    <a:pt x="68" y="90"/>
                    <a:pt x="69" y="88"/>
                    <a:pt x="68" y="87"/>
                  </a:cubicBezTo>
                  <a:cubicBezTo>
                    <a:pt x="67" y="82"/>
                    <a:pt x="62" y="82"/>
                    <a:pt x="59" y="82"/>
                  </a:cubicBezTo>
                  <a:cubicBezTo>
                    <a:pt x="25" y="82"/>
                    <a:pt x="25" y="82"/>
                    <a:pt x="25" y="82"/>
                  </a:cubicBezTo>
                  <a:lnTo>
                    <a:pt x="43" y="1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11" name="White Frame">
            <a:extLst>
              <a:ext uri="{FF2B5EF4-FFF2-40B4-BE49-F238E27FC236}">
                <a16:creationId xmlns:a16="http://schemas.microsoft.com/office/drawing/2014/main" id="{5E0290FB-9A2F-474A-BBF0-C13E21638AF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2291"/>
            <a:ext cx="12196074" cy="6855709"/>
          </a:xfrm>
          <a:prstGeom prst="rect">
            <a:avLst/>
          </a:prstGeom>
        </p:spPr>
      </p:pic>
      <p:sp>
        <p:nvSpPr>
          <p:cNvPr id="10" name="Wellspect">
            <a:extLst>
              <a:ext uri="{FF2B5EF4-FFF2-40B4-BE49-F238E27FC236}">
                <a16:creationId xmlns:a16="http://schemas.microsoft.com/office/drawing/2014/main" id="{48988171-71BD-490C-815F-659FD4D8FE6C}"/>
              </a:ext>
            </a:extLst>
          </p:cNvPr>
          <p:cNvSpPr>
            <a:spLocks noEditPoints="1"/>
          </p:cNvSpPr>
          <p:nvPr userDrawn="1"/>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620347675"/>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Lst>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6" name="Violet gradient">
            <a:extLst>
              <a:ext uri="{FF2B5EF4-FFF2-40B4-BE49-F238E27FC236}">
                <a16:creationId xmlns:a16="http://schemas.microsoft.com/office/drawing/2014/main" id="{A888669E-0EE7-4815-9CBE-4AA30F72769F}"/>
              </a:ext>
            </a:extLst>
          </p:cNvPr>
          <p:cNvSpPr/>
          <p:nvPr userDrawn="1"/>
        </p:nvSpPr>
        <p:spPr>
          <a:xfrm>
            <a:off x="134112" y="565948"/>
            <a:ext cx="11972544" cy="6164035"/>
          </a:xfrm>
          <a:prstGeom prst="snipRoundRect">
            <a:avLst>
              <a:gd name="adj1" fmla="val 0"/>
              <a:gd name="adj2" fmla="val 0"/>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LoFric Elle">
            <a:extLst>
              <a:ext uri="{FF2B5EF4-FFF2-40B4-BE49-F238E27FC236}">
                <a16:creationId xmlns:a16="http://schemas.microsoft.com/office/drawing/2014/main" id="{15A31792-893F-474B-8DE6-261F4ABE26C8}"/>
              </a:ext>
            </a:extLst>
          </p:cNvPr>
          <p:cNvGrpSpPr>
            <a:grpSpLocks noChangeAspect="1"/>
          </p:cNvGrpSpPr>
          <p:nvPr userDrawn="1"/>
        </p:nvGrpSpPr>
        <p:grpSpPr bwMode="auto">
          <a:xfrm>
            <a:off x="9975811" y="6146006"/>
            <a:ext cx="1890753" cy="336424"/>
            <a:chOff x="3477" y="2095"/>
            <a:chExt cx="725" cy="129"/>
          </a:xfrm>
        </p:grpSpPr>
        <p:sp>
          <p:nvSpPr>
            <p:cNvPr id="23" name="AutoShape 3">
              <a:extLst>
                <a:ext uri="{FF2B5EF4-FFF2-40B4-BE49-F238E27FC236}">
                  <a16:creationId xmlns:a16="http://schemas.microsoft.com/office/drawing/2014/main" id="{E0276B6C-DA72-4483-BE14-E9320E9EA692}"/>
                </a:ext>
              </a:extLst>
            </p:cNvPr>
            <p:cNvSpPr>
              <a:spLocks noChangeAspect="1" noChangeArrowheads="1" noTextEdit="1"/>
            </p:cNvSpPr>
            <p:nvPr userDrawn="1"/>
          </p:nvSpPr>
          <p:spPr bwMode="auto">
            <a:xfrm>
              <a:off x="3479" y="2096"/>
              <a:ext cx="722" cy="1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4" name="Freeform 5">
              <a:extLst>
                <a:ext uri="{FF2B5EF4-FFF2-40B4-BE49-F238E27FC236}">
                  <a16:creationId xmlns:a16="http://schemas.microsoft.com/office/drawing/2014/main" id="{B41C9196-829D-4E4F-88C9-1A1EED072974}"/>
                </a:ext>
              </a:extLst>
            </p:cNvPr>
            <p:cNvSpPr>
              <a:spLocks/>
            </p:cNvSpPr>
            <p:nvPr userDrawn="1"/>
          </p:nvSpPr>
          <p:spPr bwMode="auto">
            <a:xfrm>
              <a:off x="3976" y="2129"/>
              <a:ext cx="63" cy="91"/>
            </a:xfrm>
            <a:custGeom>
              <a:avLst/>
              <a:gdLst>
                <a:gd name="T0" fmla="*/ 10 w 51"/>
                <a:gd name="T1" fmla="*/ 9 h 73"/>
                <a:gd name="T2" fmla="*/ 10 w 51"/>
                <a:gd name="T3" fmla="*/ 31 h 73"/>
                <a:gd name="T4" fmla="*/ 43 w 51"/>
                <a:gd name="T5" fmla="*/ 31 h 73"/>
                <a:gd name="T6" fmla="*/ 47 w 51"/>
                <a:gd name="T7" fmla="*/ 36 h 73"/>
                <a:gd name="T8" fmla="*/ 43 w 51"/>
                <a:gd name="T9" fmla="*/ 40 h 73"/>
                <a:gd name="T10" fmla="*/ 10 w 51"/>
                <a:gd name="T11" fmla="*/ 40 h 73"/>
                <a:gd name="T12" fmla="*/ 10 w 51"/>
                <a:gd name="T13" fmla="*/ 64 h 73"/>
                <a:gd name="T14" fmla="*/ 47 w 51"/>
                <a:gd name="T15" fmla="*/ 64 h 73"/>
                <a:gd name="T16" fmla="*/ 51 w 51"/>
                <a:gd name="T17" fmla="*/ 69 h 73"/>
                <a:gd name="T18" fmla="*/ 47 w 51"/>
                <a:gd name="T19" fmla="*/ 73 h 73"/>
                <a:gd name="T20" fmla="*/ 5 w 51"/>
                <a:gd name="T21" fmla="*/ 73 h 73"/>
                <a:gd name="T22" fmla="*/ 0 w 51"/>
                <a:gd name="T23" fmla="*/ 68 h 73"/>
                <a:gd name="T24" fmla="*/ 0 w 51"/>
                <a:gd name="T25" fmla="*/ 5 h 73"/>
                <a:gd name="T26" fmla="*/ 5 w 51"/>
                <a:gd name="T27" fmla="*/ 0 h 73"/>
                <a:gd name="T28" fmla="*/ 45 w 51"/>
                <a:gd name="T29" fmla="*/ 0 h 73"/>
                <a:gd name="T30" fmla="*/ 49 w 51"/>
                <a:gd name="T31" fmla="*/ 5 h 73"/>
                <a:gd name="T32" fmla="*/ 45 w 51"/>
                <a:gd name="T33" fmla="*/ 9 h 73"/>
                <a:gd name="T34" fmla="*/ 10 w 51"/>
                <a:gd name="T35" fmla="*/ 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 h="73">
                  <a:moveTo>
                    <a:pt x="10" y="9"/>
                  </a:moveTo>
                  <a:cubicBezTo>
                    <a:pt x="10" y="31"/>
                    <a:pt x="10" y="31"/>
                    <a:pt x="10" y="31"/>
                  </a:cubicBezTo>
                  <a:cubicBezTo>
                    <a:pt x="43" y="31"/>
                    <a:pt x="43" y="31"/>
                    <a:pt x="43" y="31"/>
                  </a:cubicBezTo>
                  <a:cubicBezTo>
                    <a:pt x="44" y="31"/>
                    <a:pt x="47" y="32"/>
                    <a:pt x="47" y="36"/>
                  </a:cubicBezTo>
                  <a:cubicBezTo>
                    <a:pt x="47" y="40"/>
                    <a:pt x="44" y="40"/>
                    <a:pt x="43" y="40"/>
                  </a:cubicBezTo>
                  <a:cubicBezTo>
                    <a:pt x="10" y="40"/>
                    <a:pt x="10" y="40"/>
                    <a:pt x="10" y="40"/>
                  </a:cubicBezTo>
                  <a:cubicBezTo>
                    <a:pt x="10" y="64"/>
                    <a:pt x="10" y="64"/>
                    <a:pt x="10" y="64"/>
                  </a:cubicBezTo>
                  <a:cubicBezTo>
                    <a:pt x="47" y="64"/>
                    <a:pt x="47" y="64"/>
                    <a:pt x="47" y="64"/>
                  </a:cubicBezTo>
                  <a:cubicBezTo>
                    <a:pt x="48" y="64"/>
                    <a:pt x="51" y="65"/>
                    <a:pt x="51" y="69"/>
                  </a:cubicBezTo>
                  <a:cubicBezTo>
                    <a:pt x="51" y="73"/>
                    <a:pt x="48" y="73"/>
                    <a:pt x="47" y="73"/>
                  </a:cubicBezTo>
                  <a:cubicBezTo>
                    <a:pt x="5" y="73"/>
                    <a:pt x="5" y="73"/>
                    <a:pt x="5" y="73"/>
                  </a:cubicBezTo>
                  <a:cubicBezTo>
                    <a:pt x="1" y="73"/>
                    <a:pt x="0" y="71"/>
                    <a:pt x="0" y="68"/>
                  </a:cubicBezTo>
                  <a:cubicBezTo>
                    <a:pt x="0" y="5"/>
                    <a:pt x="0" y="5"/>
                    <a:pt x="0" y="5"/>
                  </a:cubicBezTo>
                  <a:cubicBezTo>
                    <a:pt x="0" y="2"/>
                    <a:pt x="1" y="0"/>
                    <a:pt x="5" y="0"/>
                  </a:cubicBezTo>
                  <a:cubicBezTo>
                    <a:pt x="45" y="0"/>
                    <a:pt x="45" y="0"/>
                    <a:pt x="45" y="0"/>
                  </a:cubicBezTo>
                  <a:cubicBezTo>
                    <a:pt x="46" y="0"/>
                    <a:pt x="49" y="1"/>
                    <a:pt x="49" y="5"/>
                  </a:cubicBezTo>
                  <a:cubicBezTo>
                    <a:pt x="49" y="9"/>
                    <a:pt x="46" y="9"/>
                    <a:pt x="45" y="9"/>
                  </a:cubicBezTo>
                  <a:lnTo>
                    <a:pt x="10" y="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6">
              <a:extLst>
                <a:ext uri="{FF2B5EF4-FFF2-40B4-BE49-F238E27FC236}">
                  <a16:creationId xmlns:a16="http://schemas.microsoft.com/office/drawing/2014/main" id="{CCE3BA81-8F5B-4AEF-9040-16D5853FDC7C}"/>
                </a:ext>
              </a:extLst>
            </p:cNvPr>
            <p:cNvSpPr>
              <a:spLocks/>
            </p:cNvSpPr>
            <p:nvPr userDrawn="1"/>
          </p:nvSpPr>
          <p:spPr bwMode="auto">
            <a:xfrm>
              <a:off x="4051" y="2127"/>
              <a:ext cx="12" cy="94"/>
            </a:xfrm>
            <a:custGeom>
              <a:avLst/>
              <a:gdLst>
                <a:gd name="T0" fmla="*/ 10 w 10"/>
                <a:gd name="T1" fmla="*/ 70 h 75"/>
                <a:gd name="T2" fmla="*/ 5 w 10"/>
                <a:gd name="T3" fmla="*/ 75 h 75"/>
                <a:gd name="T4" fmla="*/ 0 w 10"/>
                <a:gd name="T5" fmla="*/ 70 h 75"/>
                <a:gd name="T6" fmla="*/ 0 w 10"/>
                <a:gd name="T7" fmla="*/ 5 h 75"/>
                <a:gd name="T8" fmla="*/ 5 w 10"/>
                <a:gd name="T9" fmla="*/ 0 h 75"/>
                <a:gd name="T10" fmla="*/ 10 w 10"/>
                <a:gd name="T11" fmla="*/ 5 h 75"/>
                <a:gd name="T12" fmla="*/ 10 w 10"/>
                <a:gd name="T13" fmla="*/ 70 h 75"/>
              </a:gdLst>
              <a:ahLst/>
              <a:cxnLst>
                <a:cxn ang="0">
                  <a:pos x="T0" y="T1"/>
                </a:cxn>
                <a:cxn ang="0">
                  <a:pos x="T2" y="T3"/>
                </a:cxn>
                <a:cxn ang="0">
                  <a:pos x="T4" y="T5"/>
                </a:cxn>
                <a:cxn ang="0">
                  <a:pos x="T6" y="T7"/>
                </a:cxn>
                <a:cxn ang="0">
                  <a:pos x="T8" y="T9"/>
                </a:cxn>
                <a:cxn ang="0">
                  <a:pos x="T10" y="T11"/>
                </a:cxn>
                <a:cxn ang="0">
                  <a:pos x="T12" y="T13"/>
                </a:cxn>
              </a:cxnLst>
              <a:rect l="0" t="0" r="r" b="b"/>
              <a:pathLst>
                <a:path w="10" h="75">
                  <a:moveTo>
                    <a:pt x="10" y="70"/>
                  </a:moveTo>
                  <a:cubicBezTo>
                    <a:pt x="10" y="71"/>
                    <a:pt x="9" y="75"/>
                    <a:pt x="5" y="75"/>
                  </a:cubicBezTo>
                  <a:cubicBezTo>
                    <a:pt x="2" y="75"/>
                    <a:pt x="0" y="73"/>
                    <a:pt x="0" y="70"/>
                  </a:cubicBezTo>
                  <a:cubicBezTo>
                    <a:pt x="0" y="5"/>
                    <a:pt x="0" y="5"/>
                    <a:pt x="0" y="5"/>
                  </a:cubicBezTo>
                  <a:cubicBezTo>
                    <a:pt x="0" y="4"/>
                    <a:pt x="1" y="0"/>
                    <a:pt x="5" y="0"/>
                  </a:cubicBezTo>
                  <a:cubicBezTo>
                    <a:pt x="9" y="0"/>
                    <a:pt x="10" y="4"/>
                    <a:pt x="10" y="5"/>
                  </a:cubicBezTo>
                  <a:lnTo>
                    <a:pt x="10" y="7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7">
              <a:extLst>
                <a:ext uri="{FF2B5EF4-FFF2-40B4-BE49-F238E27FC236}">
                  <a16:creationId xmlns:a16="http://schemas.microsoft.com/office/drawing/2014/main" id="{FF0D9846-175D-4A4D-85A9-8F7993176E1A}"/>
                </a:ext>
              </a:extLst>
            </p:cNvPr>
            <p:cNvSpPr>
              <a:spLocks/>
            </p:cNvSpPr>
            <p:nvPr userDrawn="1"/>
          </p:nvSpPr>
          <p:spPr bwMode="auto">
            <a:xfrm>
              <a:off x="4080" y="2127"/>
              <a:ext cx="12" cy="94"/>
            </a:xfrm>
            <a:custGeom>
              <a:avLst/>
              <a:gdLst>
                <a:gd name="T0" fmla="*/ 10 w 10"/>
                <a:gd name="T1" fmla="*/ 70 h 75"/>
                <a:gd name="T2" fmla="*/ 5 w 10"/>
                <a:gd name="T3" fmla="*/ 75 h 75"/>
                <a:gd name="T4" fmla="*/ 0 w 10"/>
                <a:gd name="T5" fmla="*/ 70 h 75"/>
                <a:gd name="T6" fmla="*/ 0 w 10"/>
                <a:gd name="T7" fmla="*/ 5 h 75"/>
                <a:gd name="T8" fmla="*/ 5 w 10"/>
                <a:gd name="T9" fmla="*/ 0 h 75"/>
                <a:gd name="T10" fmla="*/ 10 w 10"/>
                <a:gd name="T11" fmla="*/ 5 h 75"/>
                <a:gd name="T12" fmla="*/ 10 w 10"/>
                <a:gd name="T13" fmla="*/ 70 h 75"/>
              </a:gdLst>
              <a:ahLst/>
              <a:cxnLst>
                <a:cxn ang="0">
                  <a:pos x="T0" y="T1"/>
                </a:cxn>
                <a:cxn ang="0">
                  <a:pos x="T2" y="T3"/>
                </a:cxn>
                <a:cxn ang="0">
                  <a:pos x="T4" y="T5"/>
                </a:cxn>
                <a:cxn ang="0">
                  <a:pos x="T6" y="T7"/>
                </a:cxn>
                <a:cxn ang="0">
                  <a:pos x="T8" y="T9"/>
                </a:cxn>
                <a:cxn ang="0">
                  <a:pos x="T10" y="T11"/>
                </a:cxn>
                <a:cxn ang="0">
                  <a:pos x="T12" y="T13"/>
                </a:cxn>
              </a:cxnLst>
              <a:rect l="0" t="0" r="r" b="b"/>
              <a:pathLst>
                <a:path w="10" h="75">
                  <a:moveTo>
                    <a:pt x="10" y="70"/>
                  </a:moveTo>
                  <a:cubicBezTo>
                    <a:pt x="10" y="71"/>
                    <a:pt x="9" y="75"/>
                    <a:pt x="5" y="75"/>
                  </a:cubicBezTo>
                  <a:cubicBezTo>
                    <a:pt x="2" y="75"/>
                    <a:pt x="0" y="73"/>
                    <a:pt x="0" y="70"/>
                  </a:cubicBezTo>
                  <a:cubicBezTo>
                    <a:pt x="0" y="5"/>
                    <a:pt x="0" y="5"/>
                    <a:pt x="0" y="5"/>
                  </a:cubicBezTo>
                  <a:cubicBezTo>
                    <a:pt x="0" y="4"/>
                    <a:pt x="1" y="0"/>
                    <a:pt x="5" y="0"/>
                  </a:cubicBezTo>
                  <a:cubicBezTo>
                    <a:pt x="9" y="0"/>
                    <a:pt x="10" y="4"/>
                    <a:pt x="10" y="5"/>
                  </a:cubicBezTo>
                  <a:lnTo>
                    <a:pt x="10" y="7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8">
              <a:extLst>
                <a:ext uri="{FF2B5EF4-FFF2-40B4-BE49-F238E27FC236}">
                  <a16:creationId xmlns:a16="http://schemas.microsoft.com/office/drawing/2014/main" id="{45F5983D-24CD-4A9E-B47D-89B55E62575B}"/>
                </a:ext>
              </a:extLst>
            </p:cNvPr>
            <p:cNvSpPr>
              <a:spLocks noEditPoints="1"/>
            </p:cNvSpPr>
            <p:nvPr userDrawn="1"/>
          </p:nvSpPr>
          <p:spPr bwMode="auto">
            <a:xfrm>
              <a:off x="4106" y="2152"/>
              <a:ext cx="60" cy="69"/>
            </a:xfrm>
            <a:custGeom>
              <a:avLst/>
              <a:gdLst>
                <a:gd name="T0" fmla="*/ 10 w 49"/>
                <a:gd name="T1" fmla="*/ 30 h 55"/>
                <a:gd name="T2" fmla="*/ 14 w 49"/>
                <a:gd name="T3" fmla="*/ 42 h 55"/>
                <a:gd name="T4" fmla="*/ 26 w 49"/>
                <a:gd name="T5" fmla="*/ 47 h 55"/>
                <a:gd name="T6" fmla="*/ 39 w 49"/>
                <a:gd name="T7" fmla="*/ 40 h 55"/>
                <a:gd name="T8" fmla="*/ 43 w 49"/>
                <a:gd name="T9" fmla="*/ 36 h 55"/>
                <a:gd name="T10" fmla="*/ 49 w 49"/>
                <a:gd name="T11" fmla="*/ 41 h 55"/>
                <a:gd name="T12" fmla="*/ 49 w 49"/>
                <a:gd name="T13" fmla="*/ 42 h 55"/>
                <a:gd name="T14" fmla="*/ 45 w 49"/>
                <a:gd name="T15" fmla="*/ 47 h 55"/>
                <a:gd name="T16" fmla="*/ 26 w 49"/>
                <a:gd name="T17" fmla="*/ 55 h 55"/>
                <a:gd name="T18" fmla="*/ 7 w 49"/>
                <a:gd name="T19" fmla="*/ 48 h 55"/>
                <a:gd name="T20" fmla="*/ 0 w 49"/>
                <a:gd name="T21" fmla="*/ 28 h 55"/>
                <a:gd name="T22" fmla="*/ 26 w 49"/>
                <a:gd name="T23" fmla="*/ 0 h 55"/>
                <a:gd name="T24" fmla="*/ 32 w 49"/>
                <a:gd name="T25" fmla="*/ 0 h 55"/>
                <a:gd name="T26" fmla="*/ 44 w 49"/>
                <a:gd name="T27" fmla="*/ 8 h 55"/>
                <a:gd name="T28" fmla="*/ 49 w 49"/>
                <a:gd name="T29" fmla="*/ 25 h 55"/>
                <a:gd name="T30" fmla="*/ 45 w 49"/>
                <a:gd name="T31" fmla="*/ 30 h 55"/>
                <a:gd name="T32" fmla="*/ 10 w 49"/>
                <a:gd name="T33" fmla="*/ 30 h 55"/>
                <a:gd name="T34" fmla="*/ 40 w 49"/>
                <a:gd name="T35" fmla="*/ 22 h 55"/>
                <a:gd name="T36" fmla="*/ 26 w 49"/>
                <a:gd name="T37" fmla="*/ 8 h 55"/>
                <a:gd name="T38" fmla="*/ 16 w 49"/>
                <a:gd name="T39" fmla="*/ 11 h 55"/>
                <a:gd name="T40" fmla="*/ 10 w 49"/>
                <a:gd name="T41" fmla="*/ 22 h 55"/>
                <a:gd name="T42" fmla="*/ 40 w 49"/>
                <a:gd name="T43" fmla="*/ 2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 h="55">
                  <a:moveTo>
                    <a:pt x="10" y="30"/>
                  </a:moveTo>
                  <a:cubicBezTo>
                    <a:pt x="10" y="35"/>
                    <a:pt x="11" y="39"/>
                    <a:pt x="14" y="42"/>
                  </a:cubicBezTo>
                  <a:cubicBezTo>
                    <a:pt x="18" y="46"/>
                    <a:pt x="22" y="47"/>
                    <a:pt x="26" y="47"/>
                  </a:cubicBezTo>
                  <a:cubicBezTo>
                    <a:pt x="34" y="47"/>
                    <a:pt x="37" y="43"/>
                    <a:pt x="39" y="40"/>
                  </a:cubicBezTo>
                  <a:cubicBezTo>
                    <a:pt x="40" y="37"/>
                    <a:pt x="41" y="36"/>
                    <a:pt x="43" y="36"/>
                  </a:cubicBezTo>
                  <a:cubicBezTo>
                    <a:pt x="46" y="36"/>
                    <a:pt x="49" y="38"/>
                    <a:pt x="49" y="41"/>
                  </a:cubicBezTo>
                  <a:cubicBezTo>
                    <a:pt x="49" y="41"/>
                    <a:pt x="49" y="41"/>
                    <a:pt x="49" y="42"/>
                  </a:cubicBezTo>
                  <a:cubicBezTo>
                    <a:pt x="48" y="44"/>
                    <a:pt x="46" y="46"/>
                    <a:pt x="45" y="47"/>
                  </a:cubicBezTo>
                  <a:cubicBezTo>
                    <a:pt x="38" y="55"/>
                    <a:pt x="29" y="55"/>
                    <a:pt x="26" y="55"/>
                  </a:cubicBezTo>
                  <a:cubicBezTo>
                    <a:pt x="19" y="55"/>
                    <a:pt x="12" y="54"/>
                    <a:pt x="7" y="48"/>
                  </a:cubicBezTo>
                  <a:cubicBezTo>
                    <a:pt x="2" y="43"/>
                    <a:pt x="0" y="35"/>
                    <a:pt x="0" y="28"/>
                  </a:cubicBezTo>
                  <a:cubicBezTo>
                    <a:pt x="0" y="15"/>
                    <a:pt x="7" y="0"/>
                    <a:pt x="26" y="0"/>
                  </a:cubicBezTo>
                  <a:cubicBezTo>
                    <a:pt x="28" y="0"/>
                    <a:pt x="30" y="0"/>
                    <a:pt x="32" y="0"/>
                  </a:cubicBezTo>
                  <a:cubicBezTo>
                    <a:pt x="37" y="1"/>
                    <a:pt x="41" y="4"/>
                    <a:pt x="44" y="8"/>
                  </a:cubicBezTo>
                  <a:cubicBezTo>
                    <a:pt x="48" y="13"/>
                    <a:pt x="49" y="19"/>
                    <a:pt x="49" y="25"/>
                  </a:cubicBezTo>
                  <a:cubicBezTo>
                    <a:pt x="49" y="30"/>
                    <a:pt x="46" y="30"/>
                    <a:pt x="45" y="30"/>
                  </a:cubicBezTo>
                  <a:lnTo>
                    <a:pt x="10" y="30"/>
                  </a:lnTo>
                  <a:close/>
                  <a:moveTo>
                    <a:pt x="40" y="22"/>
                  </a:moveTo>
                  <a:cubicBezTo>
                    <a:pt x="39" y="15"/>
                    <a:pt x="36" y="8"/>
                    <a:pt x="26" y="8"/>
                  </a:cubicBezTo>
                  <a:cubicBezTo>
                    <a:pt x="24" y="8"/>
                    <a:pt x="19" y="8"/>
                    <a:pt x="16" y="11"/>
                  </a:cubicBezTo>
                  <a:cubicBezTo>
                    <a:pt x="12" y="15"/>
                    <a:pt x="11" y="20"/>
                    <a:pt x="10" y="22"/>
                  </a:cubicBezTo>
                  <a:lnTo>
                    <a:pt x="40" y="2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9">
              <a:extLst>
                <a:ext uri="{FF2B5EF4-FFF2-40B4-BE49-F238E27FC236}">
                  <a16:creationId xmlns:a16="http://schemas.microsoft.com/office/drawing/2014/main" id="{E17AB772-0331-434A-ADE5-0AF65FA1DF6B}"/>
                </a:ext>
              </a:extLst>
            </p:cNvPr>
            <p:cNvSpPr>
              <a:spLocks noEditPoints="1"/>
            </p:cNvSpPr>
            <p:nvPr userDrawn="1"/>
          </p:nvSpPr>
          <p:spPr bwMode="auto">
            <a:xfrm>
              <a:off x="4169" y="2134"/>
              <a:ext cx="33" cy="17"/>
            </a:xfrm>
            <a:custGeom>
              <a:avLst/>
              <a:gdLst>
                <a:gd name="T0" fmla="*/ 11 w 27"/>
                <a:gd name="T1" fmla="*/ 0 h 14"/>
                <a:gd name="T2" fmla="*/ 0 w 27"/>
                <a:gd name="T3" fmla="*/ 0 h 14"/>
                <a:gd name="T4" fmla="*/ 0 w 27"/>
                <a:gd name="T5" fmla="*/ 2 h 14"/>
                <a:gd name="T6" fmla="*/ 4 w 27"/>
                <a:gd name="T7" fmla="*/ 2 h 14"/>
                <a:gd name="T8" fmla="*/ 4 w 27"/>
                <a:gd name="T9" fmla="*/ 14 h 14"/>
                <a:gd name="T10" fmla="*/ 7 w 27"/>
                <a:gd name="T11" fmla="*/ 14 h 14"/>
                <a:gd name="T12" fmla="*/ 7 w 27"/>
                <a:gd name="T13" fmla="*/ 2 h 14"/>
                <a:gd name="T14" fmla="*/ 11 w 27"/>
                <a:gd name="T15" fmla="*/ 2 h 14"/>
                <a:gd name="T16" fmla="*/ 11 w 27"/>
                <a:gd name="T17" fmla="*/ 0 h 14"/>
                <a:gd name="T18" fmla="*/ 27 w 27"/>
                <a:gd name="T19" fmla="*/ 0 h 14"/>
                <a:gd name="T20" fmla="*/ 23 w 27"/>
                <a:gd name="T21" fmla="*/ 0 h 14"/>
                <a:gd name="T22" fmla="*/ 20 w 27"/>
                <a:gd name="T23" fmla="*/ 11 h 14"/>
                <a:gd name="T24" fmla="*/ 16 w 27"/>
                <a:gd name="T25" fmla="*/ 0 h 14"/>
                <a:gd name="T26" fmla="*/ 13 w 27"/>
                <a:gd name="T27" fmla="*/ 0 h 14"/>
                <a:gd name="T28" fmla="*/ 13 w 27"/>
                <a:gd name="T29" fmla="*/ 14 h 14"/>
                <a:gd name="T30" fmla="*/ 15 w 27"/>
                <a:gd name="T31" fmla="*/ 14 h 14"/>
                <a:gd name="T32" fmla="*/ 15 w 27"/>
                <a:gd name="T33" fmla="*/ 5 h 14"/>
                <a:gd name="T34" fmla="*/ 15 w 27"/>
                <a:gd name="T35" fmla="*/ 2 h 14"/>
                <a:gd name="T36" fmla="*/ 16 w 27"/>
                <a:gd name="T37" fmla="*/ 5 h 14"/>
                <a:gd name="T38" fmla="*/ 19 w 27"/>
                <a:gd name="T39" fmla="*/ 14 h 14"/>
                <a:gd name="T40" fmla="*/ 21 w 27"/>
                <a:gd name="T41" fmla="*/ 14 h 14"/>
                <a:gd name="T42" fmla="*/ 24 w 27"/>
                <a:gd name="T43" fmla="*/ 5 h 14"/>
                <a:gd name="T44" fmla="*/ 25 w 27"/>
                <a:gd name="T45" fmla="*/ 2 h 14"/>
                <a:gd name="T46" fmla="*/ 24 w 27"/>
                <a:gd name="T47" fmla="*/ 5 h 14"/>
                <a:gd name="T48" fmla="*/ 24 w 27"/>
                <a:gd name="T49" fmla="*/ 14 h 14"/>
                <a:gd name="T50" fmla="*/ 27 w 27"/>
                <a:gd name="T51" fmla="*/ 14 h 14"/>
                <a:gd name="T52" fmla="*/ 27 w 27"/>
                <a:gd name="T5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 h="14">
                  <a:moveTo>
                    <a:pt x="11" y="0"/>
                  </a:moveTo>
                  <a:cubicBezTo>
                    <a:pt x="0" y="0"/>
                    <a:pt x="0" y="0"/>
                    <a:pt x="0" y="0"/>
                  </a:cubicBezTo>
                  <a:cubicBezTo>
                    <a:pt x="0" y="2"/>
                    <a:pt x="0" y="2"/>
                    <a:pt x="0" y="2"/>
                  </a:cubicBezTo>
                  <a:cubicBezTo>
                    <a:pt x="4" y="2"/>
                    <a:pt x="4" y="2"/>
                    <a:pt x="4" y="2"/>
                  </a:cubicBezTo>
                  <a:cubicBezTo>
                    <a:pt x="4" y="14"/>
                    <a:pt x="4" y="14"/>
                    <a:pt x="4" y="14"/>
                  </a:cubicBezTo>
                  <a:cubicBezTo>
                    <a:pt x="7" y="14"/>
                    <a:pt x="7" y="14"/>
                    <a:pt x="7" y="14"/>
                  </a:cubicBezTo>
                  <a:cubicBezTo>
                    <a:pt x="7" y="2"/>
                    <a:pt x="7" y="2"/>
                    <a:pt x="7" y="2"/>
                  </a:cubicBezTo>
                  <a:cubicBezTo>
                    <a:pt x="11" y="2"/>
                    <a:pt x="11" y="2"/>
                    <a:pt x="11" y="2"/>
                  </a:cubicBezTo>
                  <a:cubicBezTo>
                    <a:pt x="11" y="0"/>
                    <a:pt x="11" y="0"/>
                    <a:pt x="11" y="0"/>
                  </a:cubicBezTo>
                  <a:moveTo>
                    <a:pt x="27" y="0"/>
                  </a:moveTo>
                  <a:cubicBezTo>
                    <a:pt x="23" y="0"/>
                    <a:pt x="23" y="0"/>
                    <a:pt x="23" y="0"/>
                  </a:cubicBezTo>
                  <a:cubicBezTo>
                    <a:pt x="20" y="11"/>
                    <a:pt x="20" y="11"/>
                    <a:pt x="20" y="11"/>
                  </a:cubicBezTo>
                  <a:cubicBezTo>
                    <a:pt x="16" y="0"/>
                    <a:pt x="16" y="0"/>
                    <a:pt x="16" y="0"/>
                  </a:cubicBezTo>
                  <a:cubicBezTo>
                    <a:pt x="13" y="0"/>
                    <a:pt x="13" y="0"/>
                    <a:pt x="13" y="0"/>
                  </a:cubicBezTo>
                  <a:cubicBezTo>
                    <a:pt x="13" y="14"/>
                    <a:pt x="13" y="14"/>
                    <a:pt x="13" y="14"/>
                  </a:cubicBezTo>
                  <a:cubicBezTo>
                    <a:pt x="15" y="14"/>
                    <a:pt x="15" y="14"/>
                    <a:pt x="15" y="14"/>
                  </a:cubicBezTo>
                  <a:cubicBezTo>
                    <a:pt x="15" y="5"/>
                    <a:pt x="15" y="5"/>
                    <a:pt x="15" y="5"/>
                  </a:cubicBezTo>
                  <a:cubicBezTo>
                    <a:pt x="15" y="5"/>
                    <a:pt x="15" y="3"/>
                    <a:pt x="15" y="2"/>
                  </a:cubicBezTo>
                  <a:cubicBezTo>
                    <a:pt x="15" y="4"/>
                    <a:pt x="15" y="4"/>
                    <a:pt x="16" y="5"/>
                  </a:cubicBezTo>
                  <a:cubicBezTo>
                    <a:pt x="19" y="14"/>
                    <a:pt x="19" y="14"/>
                    <a:pt x="19" y="14"/>
                  </a:cubicBezTo>
                  <a:cubicBezTo>
                    <a:pt x="21" y="14"/>
                    <a:pt x="21" y="14"/>
                    <a:pt x="21" y="14"/>
                  </a:cubicBezTo>
                  <a:cubicBezTo>
                    <a:pt x="24" y="5"/>
                    <a:pt x="24" y="5"/>
                    <a:pt x="24" y="5"/>
                  </a:cubicBezTo>
                  <a:cubicBezTo>
                    <a:pt x="24" y="3"/>
                    <a:pt x="24" y="3"/>
                    <a:pt x="25" y="2"/>
                  </a:cubicBezTo>
                  <a:cubicBezTo>
                    <a:pt x="24" y="3"/>
                    <a:pt x="24" y="4"/>
                    <a:pt x="24" y="5"/>
                  </a:cubicBezTo>
                  <a:cubicBezTo>
                    <a:pt x="24" y="14"/>
                    <a:pt x="24" y="14"/>
                    <a:pt x="24" y="14"/>
                  </a:cubicBezTo>
                  <a:cubicBezTo>
                    <a:pt x="27" y="14"/>
                    <a:pt x="27" y="14"/>
                    <a:pt x="27" y="14"/>
                  </a:cubicBezTo>
                  <a:cubicBezTo>
                    <a:pt x="27" y="0"/>
                    <a:pt x="27" y="0"/>
                    <a:pt x="27" y="0"/>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0">
              <a:extLst>
                <a:ext uri="{FF2B5EF4-FFF2-40B4-BE49-F238E27FC236}">
                  <a16:creationId xmlns:a16="http://schemas.microsoft.com/office/drawing/2014/main" id="{8328FA0F-1ACA-4DEA-9DF9-EAF52B7D07F6}"/>
                </a:ext>
              </a:extLst>
            </p:cNvPr>
            <p:cNvSpPr>
              <a:spLocks noEditPoints="1"/>
            </p:cNvSpPr>
            <p:nvPr userDrawn="1"/>
          </p:nvSpPr>
          <p:spPr bwMode="auto">
            <a:xfrm>
              <a:off x="3477" y="2095"/>
              <a:ext cx="489" cy="128"/>
            </a:xfrm>
            <a:custGeom>
              <a:avLst/>
              <a:gdLst>
                <a:gd name="T0" fmla="*/ 388 w 401"/>
                <a:gd name="T1" fmla="*/ 4 h 102"/>
                <a:gd name="T2" fmla="*/ 401 w 401"/>
                <a:gd name="T3" fmla="*/ 15 h 102"/>
                <a:gd name="T4" fmla="*/ 388 w 401"/>
                <a:gd name="T5" fmla="*/ 28 h 102"/>
                <a:gd name="T6" fmla="*/ 387 w 401"/>
                <a:gd name="T7" fmla="*/ 10 h 102"/>
                <a:gd name="T8" fmla="*/ 390 w 401"/>
                <a:gd name="T9" fmla="*/ 13 h 102"/>
                <a:gd name="T10" fmla="*/ 386 w 401"/>
                <a:gd name="T11" fmla="*/ 10 h 102"/>
                <a:gd name="T12" fmla="*/ 386 w 401"/>
                <a:gd name="T13" fmla="*/ 23 h 102"/>
                <a:gd name="T14" fmla="*/ 390 w 401"/>
                <a:gd name="T15" fmla="*/ 23 h 102"/>
                <a:gd name="T16" fmla="*/ 392 w 401"/>
                <a:gd name="T17" fmla="*/ 15 h 102"/>
                <a:gd name="T18" fmla="*/ 388 w 401"/>
                <a:gd name="T19" fmla="*/ 7 h 102"/>
                <a:gd name="T20" fmla="*/ 332 w 401"/>
                <a:gd name="T21" fmla="*/ 65 h 102"/>
                <a:gd name="T22" fmla="*/ 362 w 401"/>
                <a:gd name="T23" fmla="*/ 48 h 102"/>
                <a:gd name="T24" fmla="*/ 381 w 401"/>
                <a:gd name="T25" fmla="*/ 45 h 102"/>
                <a:gd name="T26" fmla="*/ 311 w 401"/>
                <a:gd name="T27" fmla="*/ 65 h 102"/>
                <a:gd name="T28" fmla="*/ 364 w 401"/>
                <a:gd name="T29" fmla="*/ 73 h 102"/>
                <a:gd name="T30" fmla="*/ 304 w 401"/>
                <a:gd name="T31" fmla="*/ 21 h 102"/>
                <a:gd name="T32" fmla="*/ 296 w 401"/>
                <a:gd name="T33" fmla="*/ 10 h 102"/>
                <a:gd name="T34" fmla="*/ 278 w 401"/>
                <a:gd name="T35" fmla="*/ 100 h 102"/>
                <a:gd name="T36" fmla="*/ 296 w 401"/>
                <a:gd name="T37" fmla="*/ 88 h 102"/>
                <a:gd name="T38" fmla="*/ 302 w 401"/>
                <a:gd name="T39" fmla="*/ 28 h 102"/>
                <a:gd name="T40" fmla="*/ 276 w 401"/>
                <a:gd name="T41" fmla="*/ 88 h 102"/>
                <a:gd name="T42" fmla="*/ 232 w 401"/>
                <a:gd name="T43" fmla="*/ 101 h 102"/>
                <a:gd name="T44" fmla="*/ 252 w 401"/>
                <a:gd name="T45" fmla="*/ 66 h 102"/>
                <a:gd name="T46" fmla="*/ 282 w 401"/>
                <a:gd name="T47" fmla="*/ 43 h 102"/>
                <a:gd name="T48" fmla="*/ 261 w 401"/>
                <a:gd name="T49" fmla="*/ 35 h 102"/>
                <a:gd name="T50" fmla="*/ 255 w 401"/>
                <a:gd name="T51" fmla="*/ 29 h 102"/>
                <a:gd name="T52" fmla="*/ 238 w 401"/>
                <a:gd name="T53" fmla="*/ 40 h 102"/>
                <a:gd name="T54" fmla="*/ 240 w 401"/>
                <a:gd name="T55" fmla="*/ 16 h 102"/>
                <a:gd name="T56" fmla="*/ 233 w 401"/>
                <a:gd name="T57" fmla="*/ 2 h 102"/>
                <a:gd name="T58" fmla="*/ 171 w 401"/>
                <a:gd name="T59" fmla="*/ 16 h 102"/>
                <a:gd name="T60" fmla="*/ 159 w 401"/>
                <a:gd name="T61" fmla="*/ 101 h 102"/>
                <a:gd name="T62" fmla="*/ 181 w 401"/>
                <a:gd name="T63" fmla="*/ 59 h 102"/>
                <a:gd name="T64" fmla="*/ 228 w 401"/>
                <a:gd name="T65" fmla="*/ 46 h 102"/>
                <a:gd name="T66" fmla="*/ 192 w 401"/>
                <a:gd name="T67" fmla="*/ 20 h 102"/>
                <a:gd name="T68" fmla="*/ 129 w 401"/>
                <a:gd name="T69" fmla="*/ 51 h 102"/>
                <a:gd name="T70" fmla="*/ 106 w 401"/>
                <a:gd name="T71" fmla="*/ 85 h 102"/>
                <a:gd name="T72" fmla="*/ 118 w 401"/>
                <a:gd name="T73" fmla="*/ 43 h 102"/>
                <a:gd name="T74" fmla="*/ 149 w 401"/>
                <a:gd name="T75" fmla="*/ 64 h 102"/>
                <a:gd name="T76" fmla="*/ 75 w 401"/>
                <a:gd name="T77" fmla="*/ 64 h 102"/>
                <a:gd name="T78" fmla="*/ 36 w 401"/>
                <a:gd name="T79" fmla="*/ 2 h 102"/>
                <a:gd name="T80" fmla="*/ 2 w 401"/>
                <a:gd name="T81" fmla="*/ 86 h 102"/>
                <a:gd name="T82" fmla="*/ 55 w 401"/>
                <a:gd name="T83" fmla="*/ 100 h 102"/>
                <a:gd name="T84" fmla="*/ 68 w 401"/>
                <a:gd name="T85" fmla="*/ 87 h 102"/>
                <a:gd name="T86" fmla="*/ 43 w 401"/>
                <a:gd name="T87"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1" h="102">
                  <a:moveTo>
                    <a:pt x="388" y="27"/>
                  </a:moveTo>
                  <a:cubicBezTo>
                    <a:pt x="381" y="27"/>
                    <a:pt x="376" y="22"/>
                    <a:pt x="376" y="15"/>
                  </a:cubicBezTo>
                  <a:cubicBezTo>
                    <a:pt x="376" y="9"/>
                    <a:pt x="381" y="4"/>
                    <a:pt x="388" y="4"/>
                  </a:cubicBezTo>
                  <a:cubicBezTo>
                    <a:pt x="394" y="4"/>
                    <a:pt x="399" y="9"/>
                    <a:pt x="399" y="15"/>
                  </a:cubicBezTo>
                  <a:cubicBezTo>
                    <a:pt x="399" y="22"/>
                    <a:pt x="394" y="27"/>
                    <a:pt x="388" y="27"/>
                  </a:cubicBezTo>
                  <a:moveTo>
                    <a:pt x="401" y="15"/>
                  </a:moveTo>
                  <a:cubicBezTo>
                    <a:pt x="401" y="8"/>
                    <a:pt x="395" y="2"/>
                    <a:pt x="388" y="2"/>
                  </a:cubicBezTo>
                  <a:cubicBezTo>
                    <a:pt x="381" y="2"/>
                    <a:pt x="375" y="8"/>
                    <a:pt x="375" y="15"/>
                  </a:cubicBezTo>
                  <a:cubicBezTo>
                    <a:pt x="375" y="23"/>
                    <a:pt x="381" y="28"/>
                    <a:pt x="388" y="28"/>
                  </a:cubicBezTo>
                  <a:cubicBezTo>
                    <a:pt x="395" y="28"/>
                    <a:pt x="401" y="22"/>
                    <a:pt x="401" y="15"/>
                  </a:cubicBezTo>
                  <a:moveTo>
                    <a:pt x="386" y="10"/>
                  </a:moveTo>
                  <a:cubicBezTo>
                    <a:pt x="387" y="10"/>
                    <a:pt x="387" y="10"/>
                    <a:pt x="387" y="10"/>
                  </a:cubicBezTo>
                  <a:cubicBezTo>
                    <a:pt x="389" y="10"/>
                    <a:pt x="389" y="10"/>
                    <a:pt x="390" y="10"/>
                  </a:cubicBezTo>
                  <a:cubicBezTo>
                    <a:pt x="390" y="10"/>
                    <a:pt x="390" y="11"/>
                    <a:pt x="390" y="11"/>
                  </a:cubicBezTo>
                  <a:cubicBezTo>
                    <a:pt x="390" y="12"/>
                    <a:pt x="390" y="13"/>
                    <a:pt x="390" y="13"/>
                  </a:cubicBezTo>
                  <a:cubicBezTo>
                    <a:pt x="389" y="13"/>
                    <a:pt x="389" y="13"/>
                    <a:pt x="387" y="13"/>
                  </a:cubicBezTo>
                  <a:cubicBezTo>
                    <a:pt x="386" y="13"/>
                    <a:pt x="386" y="13"/>
                    <a:pt x="386" y="13"/>
                  </a:cubicBezTo>
                  <a:lnTo>
                    <a:pt x="386" y="10"/>
                  </a:lnTo>
                  <a:close/>
                  <a:moveTo>
                    <a:pt x="382" y="7"/>
                  </a:moveTo>
                  <a:cubicBezTo>
                    <a:pt x="382" y="23"/>
                    <a:pt x="382" y="23"/>
                    <a:pt x="382" y="23"/>
                  </a:cubicBezTo>
                  <a:cubicBezTo>
                    <a:pt x="386" y="23"/>
                    <a:pt x="386" y="23"/>
                    <a:pt x="386" y="23"/>
                  </a:cubicBezTo>
                  <a:cubicBezTo>
                    <a:pt x="386" y="16"/>
                    <a:pt x="386" y="16"/>
                    <a:pt x="386" y="16"/>
                  </a:cubicBezTo>
                  <a:cubicBezTo>
                    <a:pt x="389" y="16"/>
                    <a:pt x="389" y="16"/>
                    <a:pt x="389" y="20"/>
                  </a:cubicBezTo>
                  <a:cubicBezTo>
                    <a:pt x="390" y="21"/>
                    <a:pt x="390" y="22"/>
                    <a:pt x="390" y="23"/>
                  </a:cubicBezTo>
                  <a:cubicBezTo>
                    <a:pt x="395" y="23"/>
                    <a:pt x="395" y="23"/>
                    <a:pt x="395" y="23"/>
                  </a:cubicBezTo>
                  <a:cubicBezTo>
                    <a:pt x="394" y="22"/>
                    <a:pt x="394" y="20"/>
                    <a:pt x="393" y="18"/>
                  </a:cubicBezTo>
                  <a:cubicBezTo>
                    <a:pt x="393" y="16"/>
                    <a:pt x="393" y="16"/>
                    <a:pt x="392" y="15"/>
                  </a:cubicBezTo>
                  <a:cubicBezTo>
                    <a:pt x="393" y="15"/>
                    <a:pt x="394" y="14"/>
                    <a:pt x="394" y="11"/>
                  </a:cubicBezTo>
                  <a:cubicBezTo>
                    <a:pt x="394" y="10"/>
                    <a:pt x="394" y="8"/>
                    <a:pt x="392" y="7"/>
                  </a:cubicBezTo>
                  <a:cubicBezTo>
                    <a:pt x="390" y="7"/>
                    <a:pt x="389" y="7"/>
                    <a:pt x="388" y="7"/>
                  </a:cubicBezTo>
                  <a:lnTo>
                    <a:pt x="382" y="7"/>
                  </a:lnTo>
                  <a:close/>
                  <a:moveTo>
                    <a:pt x="342" y="85"/>
                  </a:moveTo>
                  <a:cubicBezTo>
                    <a:pt x="328" y="85"/>
                    <a:pt x="329" y="74"/>
                    <a:pt x="332" y="65"/>
                  </a:cubicBezTo>
                  <a:cubicBezTo>
                    <a:pt x="335" y="51"/>
                    <a:pt x="341" y="47"/>
                    <a:pt x="344" y="45"/>
                  </a:cubicBezTo>
                  <a:cubicBezTo>
                    <a:pt x="347" y="44"/>
                    <a:pt x="350" y="43"/>
                    <a:pt x="353" y="43"/>
                  </a:cubicBezTo>
                  <a:cubicBezTo>
                    <a:pt x="359" y="43"/>
                    <a:pt x="361" y="46"/>
                    <a:pt x="362" y="48"/>
                  </a:cubicBezTo>
                  <a:cubicBezTo>
                    <a:pt x="362" y="49"/>
                    <a:pt x="363" y="50"/>
                    <a:pt x="363" y="51"/>
                  </a:cubicBezTo>
                  <a:cubicBezTo>
                    <a:pt x="364" y="53"/>
                    <a:pt x="366" y="54"/>
                    <a:pt x="369" y="54"/>
                  </a:cubicBezTo>
                  <a:cubicBezTo>
                    <a:pt x="374" y="54"/>
                    <a:pt x="379" y="50"/>
                    <a:pt x="381" y="45"/>
                  </a:cubicBezTo>
                  <a:cubicBezTo>
                    <a:pt x="382" y="41"/>
                    <a:pt x="381" y="38"/>
                    <a:pt x="378" y="34"/>
                  </a:cubicBezTo>
                  <a:cubicBezTo>
                    <a:pt x="372" y="28"/>
                    <a:pt x="365" y="27"/>
                    <a:pt x="357" y="27"/>
                  </a:cubicBezTo>
                  <a:cubicBezTo>
                    <a:pt x="338" y="27"/>
                    <a:pt x="318" y="39"/>
                    <a:pt x="311" y="65"/>
                  </a:cubicBezTo>
                  <a:cubicBezTo>
                    <a:pt x="305" y="85"/>
                    <a:pt x="312" y="102"/>
                    <a:pt x="336" y="102"/>
                  </a:cubicBezTo>
                  <a:cubicBezTo>
                    <a:pt x="356" y="102"/>
                    <a:pt x="369" y="89"/>
                    <a:pt x="371" y="82"/>
                  </a:cubicBezTo>
                  <a:cubicBezTo>
                    <a:pt x="373" y="76"/>
                    <a:pt x="368" y="73"/>
                    <a:pt x="364" y="73"/>
                  </a:cubicBezTo>
                  <a:cubicBezTo>
                    <a:pt x="359" y="73"/>
                    <a:pt x="356" y="76"/>
                    <a:pt x="354" y="78"/>
                  </a:cubicBezTo>
                  <a:cubicBezTo>
                    <a:pt x="352" y="81"/>
                    <a:pt x="349" y="85"/>
                    <a:pt x="342" y="85"/>
                  </a:cubicBezTo>
                  <a:moveTo>
                    <a:pt x="304" y="21"/>
                  </a:moveTo>
                  <a:cubicBezTo>
                    <a:pt x="309" y="21"/>
                    <a:pt x="315" y="16"/>
                    <a:pt x="316" y="10"/>
                  </a:cubicBezTo>
                  <a:cubicBezTo>
                    <a:pt x="318" y="5"/>
                    <a:pt x="315" y="0"/>
                    <a:pt x="309" y="0"/>
                  </a:cubicBezTo>
                  <a:cubicBezTo>
                    <a:pt x="304" y="0"/>
                    <a:pt x="298" y="5"/>
                    <a:pt x="296" y="10"/>
                  </a:cubicBezTo>
                  <a:cubicBezTo>
                    <a:pt x="295" y="16"/>
                    <a:pt x="298" y="21"/>
                    <a:pt x="304" y="21"/>
                  </a:cubicBezTo>
                  <a:moveTo>
                    <a:pt x="276" y="88"/>
                  </a:moveTo>
                  <a:cubicBezTo>
                    <a:pt x="275" y="92"/>
                    <a:pt x="273" y="98"/>
                    <a:pt x="278" y="100"/>
                  </a:cubicBezTo>
                  <a:cubicBezTo>
                    <a:pt x="279" y="100"/>
                    <a:pt x="280" y="101"/>
                    <a:pt x="282" y="101"/>
                  </a:cubicBezTo>
                  <a:cubicBezTo>
                    <a:pt x="285" y="101"/>
                    <a:pt x="288" y="100"/>
                    <a:pt x="291" y="97"/>
                  </a:cubicBezTo>
                  <a:cubicBezTo>
                    <a:pt x="294" y="94"/>
                    <a:pt x="295" y="91"/>
                    <a:pt x="296" y="88"/>
                  </a:cubicBezTo>
                  <a:cubicBezTo>
                    <a:pt x="309" y="40"/>
                    <a:pt x="309" y="40"/>
                    <a:pt x="309" y="40"/>
                  </a:cubicBezTo>
                  <a:cubicBezTo>
                    <a:pt x="309" y="36"/>
                    <a:pt x="311" y="31"/>
                    <a:pt x="306" y="29"/>
                  </a:cubicBezTo>
                  <a:cubicBezTo>
                    <a:pt x="305" y="28"/>
                    <a:pt x="303" y="28"/>
                    <a:pt x="302" y="28"/>
                  </a:cubicBezTo>
                  <a:cubicBezTo>
                    <a:pt x="298" y="28"/>
                    <a:pt x="295" y="29"/>
                    <a:pt x="294" y="30"/>
                  </a:cubicBezTo>
                  <a:cubicBezTo>
                    <a:pt x="292" y="32"/>
                    <a:pt x="290" y="34"/>
                    <a:pt x="289" y="40"/>
                  </a:cubicBezTo>
                  <a:lnTo>
                    <a:pt x="276" y="88"/>
                  </a:lnTo>
                  <a:close/>
                  <a:moveTo>
                    <a:pt x="225" y="88"/>
                  </a:moveTo>
                  <a:cubicBezTo>
                    <a:pt x="224" y="92"/>
                    <a:pt x="222" y="98"/>
                    <a:pt x="229" y="100"/>
                  </a:cubicBezTo>
                  <a:cubicBezTo>
                    <a:pt x="230" y="101"/>
                    <a:pt x="231" y="101"/>
                    <a:pt x="232" y="101"/>
                  </a:cubicBezTo>
                  <a:cubicBezTo>
                    <a:pt x="235" y="101"/>
                    <a:pt x="238" y="100"/>
                    <a:pt x="240" y="98"/>
                  </a:cubicBezTo>
                  <a:cubicBezTo>
                    <a:pt x="244" y="95"/>
                    <a:pt x="245" y="91"/>
                    <a:pt x="246" y="88"/>
                  </a:cubicBezTo>
                  <a:cubicBezTo>
                    <a:pt x="252" y="66"/>
                    <a:pt x="252" y="66"/>
                    <a:pt x="252" y="66"/>
                  </a:cubicBezTo>
                  <a:cubicBezTo>
                    <a:pt x="254" y="58"/>
                    <a:pt x="257" y="48"/>
                    <a:pt x="268" y="46"/>
                  </a:cubicBezTo>
                  <a:cubicBezTo>
                    <a:pt x="270" y="46"/>
                    <a:pt x="272" y="46"/>
                    <a:pt x="274" y="45"/>
                  </a:cubicBezTo>
                  <a:cubicBezTo>
                    <a:pt x="276" y="45"/>
                    <a:pt x="279" y="45"/>
                    <a:pt x="282" y="43"/>
                  </a:cubicBezTo>
                  <a:cubicBezTo>
                    <a:pt x="284" y="41"/>
                    <a:pt x="285" y="39"/>
                    <a:pt x="286" y="36"/>
                  </a:cubicBezTo>
                  <a:cubicBezTo>
                    <a:pt x="287" y="32"/>
                    <a:pt x="285" y="27"/>
                    <a:pt x="278" y="27"/>
                  </a:cubicBezTo>
                  <a:cubicBezTo>
                    <a:pt x="272" y="27"/>
                    <a:pt x="266" y="30"/>
                    <a:pt x="261" y="35"/>
                  </a:cubicBezTo>
                  <a:cubicBezTo>
                    <a:pt x="260" y="37"/>
                    <a:pt x="258" y="39"/>
                    <a:pt x="257" y="41"/>
                  </a:cubicBezTo>
                  <a:cubicBezTo>
                    <a:pt x="257" y="40"/>
                    <a:pt x="257" y="40"/>
                    <a:pt x="257" y="40"/>
                  </a:cubicBezTo>
                  <a:cubicBezTo>
                    <a:pt x="258" y="37"/>
                    <a:pt x="260" y="31"/>
                    <a:pt x="255" y="29"/>
                  </a:cubicBezTo>
                  <a:cubicBezTo>
                    <a:pt x="254" y="28"/>
                    <a:pt x="253" y="28"/>
                    <a:pt x="251" y="28"/>
                  </a:cubicBezTo>
                  <a:cubicBezTo>
                    <a:pt x="248" y="28"/>
                    <a:pt x="245" y="29"/>
                    <a:pt x="244" y="30"/>
                  </a:cubicBezTo>
                  <a:cubicBezTo>
                    <a:pt x="240" y="33"/>
                    <a:pt x="239" y="37"/>
                    <a:pt x="238" y="40"/>
                  </a:cubicBezTo>
                  <a:lnTo>
                    <a:pt x="225" y="88"/>
                  </a:lnTo>
                  <a:close/>
                  <a:moveTo>
                    <a:pt x="228" y="20"/>
                  </a:moveTo>
                  <a:cubicBezTo>
                    <a:pt x="231" y="20"/>
                    <a:pt x="236" y="20"/>
                    <a:pt x="240" y="16"/>
                  </a:cubicBezTo>
                  <a:cubicBezTo>
                    <a:pt x="241" y="15"/>
                    <a:pt x="242" y="12"/>
                    <a:pt x="242" y="11"/>
                  </a:cubicBezTo>
                  <a:cubicBezTo>
                    <a:pt x="243" y="8"/>
                    <a:pt x="242" y="5"/>
                    <a:pt x="239" y="3"/>
                  </a:cubicBezTo>
                  <a:cubicBezTo>
                    <a:pt x="238" y="3"/>
                    <a:pt x="235" y="2"/>
                    <a:pt x="233" y="2"/>
                  </a:cubicBezTo>
                  <a:cubicBezTo>
                    <a:pt x="190" y="2"/>
                    <a:pt x="190" y="2"/>
                    <a:pt x="190" y="2"/>
                  </a:cubicBezTo>
                  <a:cubicBezTo>
                    <a:pt x="187" y="2"/>
                    <a:pt x="182" y="2"/>
                    <a:pt x="179" y="5"/>
                  </a:cubicBezTo>
                  <a:cubicBezTo>
                    <a:pt x="174" y="8"/>
                    <a:pt x="172" y="13"/>
                    <a:pt x="171" y="16"/>
                  </a:cubicBezTo>
                  <a:cubicBezTo>
                    <a:pt x="152" y="88"/>
                    <a:pt x="152" y="88"/>
                    <a:pt x="152" y="88"/>
                  </a:cubicBezTo>
                  <a:cubicBezTo>
                    <a:pt x="151" y="92"/>
                    <a:pt x="150" y="97"/>
                    <a:pt x="154" y="99"/>
                  </a:cubicBezTo>
                  <a:cubicBezTo>
                    <a:pt x="155" y="100"/>
                    <a:pt x="157" y="101"/>
                    <a:pt x="159" y="101"/>
                  </a:cubicBezTo>
                  <a:cubicBezTo>
                    <a:pt x="161" y="101"/>
                    <a:pt x="167" y="101"/>
                    <a:pt x="171" y="95"/>
                  </a:cubicBezTo>
                  <a:cubicBezTo>
                    <a:pt x="172" y="92"/>
                    <a:pt x="173" y="90"/>
                    <a:pt x="174" y="87"/>
                  </a:cubicBezTo>
                  <a:cubicBezTo>
                    <a:pt x="181" y="59"/>
                    <a:pt x="181" y="59"/>
                    <a:pt x="181" y="59"/>
                  </a:cubicBezTo>
                  <a:cubicBezTo>
                    <a:pt x="214" y="59"/>
                    <a:pt x="214" y="59"/>
                    <a:pt x="214" y="59"/>
                  </a:cubicBezTo>
                  <a:cubicBezTo>
                    <a:pt x="217" y="59"/>
                    <a:pt x="225" y="59"/>
                    <a:pt x="228" y="50"/>
                  </a:cubicBezTo>
                  <a:cubicBezTo>
                    <a:pt x="228" y="49"/>
                    <a:pt x="228" y="47"/>
                    <a:pt x="228" y="46"/>
                  </a:cubicBezTo>
                  <a:cubicBezTo>
                    <a:pt x="227" y="41"/>
                    <a:pt x="222" y="41"/>
                    <a:pt x="219" y="41"/>
                  </a:cubicBezTo>
                  <a:cubicBezTo>
                    <a:pt x="186" y="41"/>
                    <a:pt x="186" y="41"/>
                    <a:pt x="186" y="41"/>
                  </a:cubicBezTo>
                  <a:cubicBezTo>
                    <a:pt x="192" y="20"/>
                    <a:pt x="192" y="20"/>
                    <a:pt x="192" y="20"/>
                  </a:cubicBezTo>
                  <a:lnTo>
                    <a:pt x="228" y="20"/>
                  </a:lnTo>
                  <a:close/>
                  <a:moveTo>
                    <a:pt x="118" y="43"/>
                  </a:moveTo>
                  <a:cubicBezTo>
                    <a:pt x="119" y="43"/>
                    <a:pt x="127" y="43"/>
                    <a:pt x="129" y="51"/>
                  </a:cubicBezTo>
                  <a:cubicBezTo>
                    <a:pt x="130" y="54"/>
                    <a:pt x="130" y="59"/>
                    <a:pt x="128" y="63"/>
                  </a:cubicBezTo>
                  <a:cubicBezTo>
                    <a:pt x="127" y="68"/>
                    <a:pt x="125" y="73"/>
                    <a:pt x="121" y="78"/>
                  </a:cubicBezTo>
                  <a:cubicBezTo>
                    <a:pt x="120" y="79"/>
                    <a:pt x="115" y="85"/>
                    <a:pt x="106" y="85"/>
                  </a:cubicBezTo>
                  <a:cubicBezTo>
                    <a:pt x="95" y="85"/>
                    <a:pt x="92" y="77"/>
                    <a:pt x="96" y="64"/>
                  </a:cubicBezTo>
                  <a:cubicBezTo>
                    <a:pt x="96" y="61"/>
                    <a:pt x="99" y="52"/>
                    <a:pt x="107" y="46"/>
                  </a:cubicBezTo>
                  <a:cubicBezTo>
                    <a:pt x="111" y="43"/>
                    <a:pt x="115" y="43"/>
                    <a:pt x="118" y="43"/>
                  </a:cubicBezTo>
                  <a:moveTo>
                    <a:pt x="75" y="64"/>
                  </a:moveTo>
                  <a:cubicBezTo>
                    <a:pt x="70" y="82"/>
                    <a:pt x="76" y="102"/>
                    <a:pt x="102" y="102"/>
                  </a:cubicBezTo>
                  <a:cubicBezTo>
                    <a:pt x="122" y="102"/>
                    <a:pt x="143" y="86"/>
                    <a:pt x="149" y="64"/>
                  </a:cubicBezTo>
                  <a:cubicBezTo>
                    <a:pt x="152" y="53"/>
                    <a:pt x="150" y="43"/>
                    <a:pt x="147" y="38"/>
                  </a:cubicBezTo>
                  <a:cubicBezTo>
                    <a:pt x="142" y="30"/>
                    <a:pt x="133" y="27"/>
                    <a:pt x="123" y="27"/>
                  </a:cubicBezTo>
                  <a:cubicBezTo>
                    <a:pt x="101" y="27"/>
                    <a:pt x="81" y="42"/>
                    <a:pt x="75" y="64"/>
                  </a:cubicBezTo>
                  <a:moveTo>
                    <a:pt x="43" y="15"/>
                  </a:moveTo>
                  <a:cubicBezTo>
                    <a:pt x="44" y="12"/>
                    <a:pt x="45" y="8"/>
                    <a:pt x="43" y="5"/>
                  </a:cubicBezTo>
                  <a:cubicBezTo>
                    <a:pt x="41" y="2"/>
                    <a:pt x="38" y="2"/>
                    <a:pt x="36" y="2"/>
                  </a:cubicBezTo>
                  <a:cubicBezTo>
                    <a:pt x="32" y="2"/>
                    <a:pt x="29" y="3"/>
                    <a:pt x="28" y="4"/>
                  </a:cubicBezTo>
                  <a:cubicBezTo>
                    <a:pt x="23" y="7"/>
                    <a:pt x="22" y="11"/>
                    <a:pt x="21" y="15"/>
                  </a:cubicBezTo>
                  <a:cubicBezTo>
                    <a:pt x="2" y="86"/>
                    <a:pt x="2" y="86"/>
                    <a:pt x="2" y="86"/>
                  </a:cubicBezTo>
                  <a:cubicBezTo>
                    <a:pt x="2" y="90"/>
                    <a:pt x="0" y="94"/>
                    <a:pt x="3" y="97"/>
                  </a:cubicBezTo>
                  <a:cubicBezTo>
                    <a:pt x="5" y="100"/>
                    <a:pt x="9" y="100"/>
                    <a:pt x="13" y="100"/>
                  </a:cubicBezTo>
                  <a:cubicBezTo>
                    <a:pt x="55" y="100"/>
                    <a:pt x="55" y="100"/>
                    <a:pt x="55" y="100"/>
                  </a:cubicBezTo>
                  <a:cubicBezTo>
                    <a:pt x="58" y="100"/>
                    <a:pt x="62" y="100"/>
                    <a:pt x="66" y="96"/>
                  </a:cubicBezTo>
                  <a:cubicBezTo>
                    <a:pt x="67" y="94"/>
                    <a:pt x="68" y="93"/>
                    <a:pt x="68" y="91"/>
                  </a:cubicBezTo>
                  <a:cubicBezTo>
                    <a:pt x="68" y="90"/>
                    <a:pt x="69" y="88"/>
                    <a:pt x="68" y="87"/>
                  </a:cubicBezTo>
                  <a:cubicBezTo>
                    <a:pt x="67" y="82"/>
                    <a:pt x="62" y="82"/>
                    <a:pt x="59" y="82"/>
                  </a:cubicBezTo>
                  <a:cubicBezTo>
                    <a:pt x="25" y="82"/>
                    <a:pt x="25" y="82"/>
                    <a:pt x="25" y="82"/>
                  </a:cubicBezTo>
                  <a:lnTo>
                    <a:pt x="43" y="1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 name="Text Content">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dirty="0"/>
              <a:t>Klicken Sie auf , um Mastertextstile zu bearbeiten</a:t>
            </a:r>
          </a:p>
          <a:p>
            <a:pPr lvl="1"/>
            <a:r>
              <a:rPr lang="en-US" dirty="0"/>
              <a:t>Zweite Ebene</a:t>
            </a:r>
          </a:p>
          <a:p>
            <a:pPr lvl="2"/>
            <a:r>
              <a:rPr lang="en-US" dirty="0"/>
              <a:t>Dritte Ebene</a:t>
            </a:r>
          </a:p>
          <a:p>
            <a:pPr lvl="3"/>
            <a:r>
              <a:rPr lang="en-US" dirty="0"/>
              <a:t>Vierte Ebene</a:t>
            </a:r>
          </a:p>
          <a:p>
            <a:pPr lvl="4"/>
            <a:r>
              <a:rPr lang="en-US" dirty="0"/>
              <a:t>Fünfte Ebene</a:t>
            </a:r>
          </a:p>
        </p:txBody>
      </p:sp>
      <p:sp>
        <p:nvSpPr>
          <p:cNvPr id="2" name="Title">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dirty="0"/>
              <a:t>Klicken Sie hier, um den Master-Titelstil zu bearbeiten</a:t>
            </a:r>
          </a:p>
        </p:txBody>
      </p:sp>
      <p:pic>
        <p:nvPicPr>
          <p:cNvPr id="11" name="White Frame">
            <a:extLst>
              <a:ext uri="{FF2B5EF4-FFF2-40B4-BE49-F238E27FC236}">
                <a16:creationId xmlns:a16="http://schemas.microsoft.com/office/drawing/2014/main" id="{5E0290FB-9A2F-474A-BBF0-C13E21638AF5}"/>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0" y="2291"/>
            <a:ext cx="12196074" cy="6855709"/>
          </a:xfrm>
          <a:prstGeom prst="rect">
            <a:avLst/>
          </a:prstGeom>
        </p:spPr>
      </p:pic>
      <p:sp>
        <p:nvSpPr>
          <p:cNvPr id="10" name="Wellspect">
            <a:extLst>
              <a:ext uri="{FF2B5EF4-FFF2-40B4-BE49-F238E27FC236}">
                <a16:creationId xmlns:a16="http://schemas.microsoft.com/office/drawing/2014/main" id="{48988171-71BD-490C-815F-659FD4D8FE6C}"/>
              </a:ext>
            </a:extLst>
          </p:cNvPr>
          <p:cNvSpPr>
            <a:spLocks noEditPoints="1"/>
          </p:cNvSpPr>
          <p:nvPr userDrawn="1"/>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4134362254"/>
      </p:ext>
    </p:extLst>
  </p:cSld>
  <p:clrMap bg1="dk1" tx1="lt1" bg2="dk2" tx2="lt2" accent1="accent1" accent2="accent2" accent3="accent3" accent4="accent4" accent5="accent5" accent6="accent6" hlink="hlink" folHlink="folHlink"/>
  <p:sldLayoutIdLst>
    <p:sldLayoutId id="2147483747" r:id="rId1"/>
    <p:sldLayoutId id="2147483748" r:id="rId2"/>
    <p:sldLayoutId id="2147483749" r:id="rId3"/>
  </p:sldLayoutIdLst>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3" name="Text Content">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dirty="0"/>
              <a:t>Klicken Sie auf , um Mastertextstile zu bearbeiten</a:t>
            </a:r>
          </a:p>
          <a:p>
            <a:pPr lvl="1"/>
            <a:r>
              <a:rPr lang="en-US" dirty="0"/>
              <a:t>Zweite Ebene</a:t>
            </a:r>
          </a:p>
          <a:p>
            <a:pPr lvl="2"/>
            <a:r>
              <a:rPr lang="en-US" dirty="0"/>
              <a:t>Dritte Ebene</a:t>
            </a:r>
          </a:p>
          <a:p>
            <a:pPr lvl="3"/>
            <a:r>
              <a:rPr lang="en-US" dirty="0"/>
              <a:t>Vierte Ebene</a:t>
            </a:r>
          </a:p>
          <a:p>
            <a:pPr lvl="4"/>
            <a:r>
              <a:rPr lang="en-US" dirty="0"/>
              <a:t>Fünfte Ebene</a:t>
            </a:r>
          </a:p>
        </p:txBody>
      </p:sp>
      <p:sp>
        <p:nvSpPr>
          <p:cNvPr id="2" name="Title">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dirty="0"/>
              <a:t>Klicken Sie hier, um den Master-Titelstil zu bearbeiten</a:t>
            </a:r>
          </a:p>
        </p:txBody>
      </p:sp>
      <p:grpSp>
        <p:nvGrpSpPr>
          <p:cNvPr id="4" name="LoFric Hydro-kit">
            <a:extLst>
              <a:ext uri="{FF2B5EF4-FFF2-40B4-BE49-F238E27FC236}">
                <a16:creationId xmlns:a16="http://schemas.microsoft.com/office/drawing/2014/main" id="{97ACD038-ED65-4FF3-9676-7E849B9718F2}"/>
              </a:ext>
            </a:extLst>
          </p:cNvPr>
          <p:cNvGrpSpPr/>
          <p:nvPr userDrawn="1"/>
        </p:nvGrpSpPr>
        <p:grpSpPr>
          <a:xfrm>
            <a:off x="9193213" y="6146800"/>
            <a:ext cx="2673351" cy="382588"/>
            <a:chOff x="9193213" y="6146800"/>
            <a:chExt cx="2673351" cy="382588"/>
          </a:xfrm>
        </p:grpSpPr>
        <p:sp>
          <p:nvSpPr>
            <p:cNvPr id="12" name="Freeform 13">
              <a:extLst>
                <a:ext uri="{FF2B5EF4-FFF2-40B4-BE49-F238E27FC236}">
                  <a16:creationId xmlns:a16="http://schemas.microsoft.com/office/drawing/2014/main" id="{74EEED3C-0BB7-44AB-BC83-C30974A65DE3}"/>
                </a:ext>
              </a:extLst>
            </p:cNvPr>
            <p:cNvSpPr>
              <a:spLocks noEditPoints="1"/>
            </p:cNvSpPr>
            <p:nvPr/>
          </p:nvSpPr>
          <p:spPr bwMode="auto">
            <a:xfrm>
              <a:off x="10499726" y="6234113"/>
              <a:ext cx="1366838" cy="295275"/>
            </a:xfrm>
            <a:custGeom>
              <a:avLst/>
              <a:gdLst>
                <a:gd name="T0" fmla="*/ 414 w 430"/>
                <a:gd name="T1" fmla="*/ 4 h 91"/>
                <a:gd name="T2" fmla="*/ 407 w 430"/>
                <a:gd name="T3" fmla="*/ 6 h 91"/>
                <a:gd name="T4" fmla="*/ 410 w 430"/>
                <a:gd name="T5" fmla="*/ 6 h 91"/>
                <a:gd name="T6" fmla="*/ 423 w 430"/>
                <a:gd name="T7" fmla="*/ 15 h 91"/>
                <a:gd name="T8" fmla="*/ 416 w 430"/>
                <a:gd name="T9" fmla="*/ 18 h 91"/>
                <a:gd name="T10" fmla="*/ 418 w 430"/>
                <a:gd name="T11" fmla="*/ 6 h 91"/>
                <a:gd name="T12" fmla="*/ 424 w 430"/>
                <a:gd name="T13" fmla="*/ 18 h 91"/>
                <a:gd name="T14" fmla="*/ 427 w 430"/>
                <a:gd name="T15" fmla="*/ 9 h 91"/>
                <a:gd name="T16" fmla="*/ 430 w 430"/>
                <a:gd name="T17" fmla="*/ 4 h 91"/>
                <a:gd name="T18" fmla="*/ 401 w 430"/>
                <a:gd name="T19" fmla="*/ 70 h 91"/>
                <a:gd name="T20" fmla="*/ 390 w 430"/>
                <a:gd name="T21" fmla="*/ 54 h 91"/>
                <a:gd name="T22" fmla="*/ 400 w 430"/>
                <a:gd name="T23" fmla="*/ 24 h 91"/>
                <a:gd name="T24" fmla="*/ 390 w 430"/>
                <a:gd name="T25" fmla="*/ 8 h 91"/>
                <a:gd name="T26" fmla="*/ 381 w 430"/>
                <a:gd name="T27" fmla="*/ 20 h 91"/>
                <a:gd name="T28" fmla="*/ 375 w 430"/>
                <a:gd name="T29" fmla="*/ 28 h 91"/>
                <a:gd name="T30" fmla="*/ 357 w 430"/>
                <a:gd name="T31" fmla="*/ 6 h 91"/>
                <a:gd name="T32" fmla="*/ 362 w 430"/>
                <a:gd name="T33" fmla="*/ 0 h 91"/>
                <a:gd name="T34" fmla="*/ 362 w 430"/>
                <a:gd name="T35" fmla="*/ 19 h 91"/>
                <a:gd name="T36" fmla="*/ 363 w 430"/>
                <a:gd name="T37" fmla="*/ 73 h 91"/>
                <a:gd name="T38" fmla="*/ 367 w 430"/>
                <a:gd name="T39" fmla="*/ 24 h 91"/>
                <a:gd name="T40" fmla="*/ 296 w 430"/>
                <a:gd name="T41" fmla="*/ 5 h 91"/>
                <a:gd name="T42" fmla="*/ 306 w 430"/>
                <a:gd name="T43" fmla="*/ 69 h 91"/>
                <a:gd name="T44" fmla="*/ 343 w 430"/>
                <a:gd name="T45" fmla="*/ 71 h 91"/>
                <a:gd name="T46" fmla="*/ 352 w 430"/>
                <a:gd name="T47" fmla="*/ 66 h 91"/>
                <a:gd name="T48" fmla="*/ 349 w 430"/>
                <a:gd name="T49" fmla="*/ 5 h 91"/>
                <a:gd name="T50" fmla="*/ 306 w 430"/>
                <a:gd name="T51" fmla="*/ 37 h 91"/>
                <a:gd name="T52" fmla="*/ 260 w 430"/>
                <a:gd name="T53" fmla="*/ 39 h 91"/>
                <a:gd name="T54" fmla="*/ 286 w 430"/>
                <a:gd name="T55" fmla="*/ 39 h 91"/>
                <a:gd name="T56" fmla="*/ 228 w 430"/>
                <a:gd name="T57" fmla="*/ 66 h 91"/>
                <a:gd name="T58" fmla="*/ 216 w 430"/>
                <a:gd name="T59" fmla="*/ 33 h 91"/>
                <a:gd name="T60" fmla="*/ 240 w 430"/>
                <a:gd name="T61" fmla="*/ 61 h 91"/>
                <a:gd name="T62" fmla="*/ 229 w 430"/>
                <a:gd name="T63" fmla="*/ 19 h 91"/>
                <a:gd name="T64" fmla="*/ 210 w 430"/>
                <a:gd name="T65" fmla="*/ 67 h 91"/>
                <a:gd name="T66" fmla="*/ 254 w 430"/>
                <a:gd name="T67" fmla="*/ 46 h 91"/>
                <a:gd name="T68" fmla="*/ 173 w 430"/>
                <a:gd name="T69" fmla="*/ 24 h 91"/>
                <a:gd name="T70" fmla="*/ 182 w 430"/>
                <a:gd name="T71" fmla="*/ 69 h 91"/>
                <a:gd name="T72" fmla="*/ 197 w 430"/>
                <a:gd name="T73" fmla="*/ 28 h 91"/>
                <a:gd name="T74" fmla="*/ 182 w 430"/>
                <a:gd name="T75" fmla="*/ 29 h 91"/>
                <a:gd name="T76" fmla="*/ 142 w 430"/>
                <a:gd name="T77" fmla="*/ 65 h 91"/>
                <a:gd name="T78" fmla="*/ 122 w 430"/>
                <a:gd name="T79" fmla="*/ 40 h 91"/>
                <a:gd name="T80" fmla="*/ 151 w 430"/>
                <a:gd name="T81" fmla="*/ 47 h 91"/>
                <a:gd name="T82" fmla="*/ 155 w 430"/>
                <a:gd name="T83" fmla="*/ 0 h 91"/>
                <a:gd name="T84" fmla="*/ 151 w 430"/>
                <a:gd name="T85" fmla="*/ 27 h 91"/>
                <a:gd name="T86" fmla="*/ 134 w 430"/>
                <a:gd name="T87" fmla="*/ 74 h 91"/>
                <a:gd name="T88" fmla="*/ 151 w 430"/>
                <a:gd name="T89" fmla="*/ 71 h 91"/>
                <a:gd name="T90" fmla="*/ 160 w 430"/>
                <a:gd name="T91" fmla="*/ 5 h 91"/>
                <a:gd name="T92" fmla="*/ 64 w 430"/>
                <a:gd name="T93" fmla="*/ 24 h 91"/>
                <a:gd name="T94" fmla="*/ 79 w 430"/>
                <a:gd name="T95" fmla="*/ 80 h 91"/>
                <a:gd name="T96" fmla="*/ 67 w 430"/>
                <a:gd name="T97" fmla="*/ 83 h 91"/>
                <a:gd name="T98" fmla="*/ 91 w 430"/>
                <a:gd name="T99" fmla="*/ 74 h 91"/>
                <a:gd name="T100" fmla="*/ 103 w 430"/>
                <a:gd name="T101" fmla="*/ 19 h 91"/>
                <a:gd name="T102" fmla="*/ 89 w 430"/>
                <a:gd name="T103" fmla="*/ 54 h 91"/>
                <a:gd name="T104" fmla="*/ 73 w 430"/>
                <a:gd name="T105" fmla="*/ 22 h 91"/>
                <a:gd name="T106" fmla="*/ 56 w 430"/>
                <a:gd name="T107" fmla="*/ 71 h 91"/>
                <a:gd name="T108" fmla="*/ 52 w 430"/>
                <a:gd name="T109" fmla="*/ 0 h 91"/>
                <a:gd name="T110" fmla="*/ 47 w 430"/>
                <a:gd name="T111" fmla="*/ 32 h 91"/>
                <a:gd name="T112" fmla="*/ 8 w 430"/>
                <a:gd name="T113" fmla="*/ 1 h 91"/>
                <a:gd name="T114" fmla="*/ 0 w 430"/>
                <a:gd name="T115" fmla="*/ 69 h 91"/>
                <a:gd name="T116" fmla="*/ 10 w 430"/>
                <a:gd name="T117" fmla="*/ 69 h 91"/>
                <a:gd name="T118" fmla="*/ 47 w 430"/>
                <a:gd name="T119" fmla="*/ 6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30" h="91">
                  <a:moveTo>
                    <a:pt x="410" y="6"/>
                  </a:moveTo>
                  <a:cubicBezTo>
                    <a:pt x="414" y="6"/>
                    <a:pt x="414" y="6"/>
                    <a:pt x="414" y="6"/>
                  </a:cubicBezTo>
                  <a:cubicBezTo>
                    <a:pt x="414" y="4"/>
                    <a:pt x="414" y="4"/>
                    <a:pt x="414" y="4"/>
                  </a:cubicBezTo>
                  <a:cubicBezTo>
                    <a:pt x="403" y="4"/>
                    <a:pt x="403" y="4"/>
                    <a:pt x="403" y="4"/>
                  </a:cubicBezTo>
                  <a:cubicBezTo>
                    <a:pt x="403" y="6"/>
                    <a:pt x="403" y="6"/>
                    <a:pt x="403" y="6"/>
                  </a:cubicBezTo>
                  <a:cubicBezTo>
                    <a:pt x="407" y="6"/>
                    <a:pt x="407" y="6"/>
                    <a:pt x="407" y="6"/>
                  </a:cubicBezTo>
                  <a:cubicBezTo>
                    <a:pt x="407" y="18"/>
                    <a:pt x="407" y="18"/>
                    <a:pt x="407" y="18"/>
                  </a:cubicBezTo>
                  <a:cubicBezTo>
                    <a:pt x="410" y="18"/>
                    <a:pt x="410" y="18"/>
                    <a:pt x="410" y="18"/>
                  </a:cubicBezTo>
                  <a:lnTo>
                    <a:pt x="410" y="6"/>
                  </a:lnTo>
                  <a:close/>
                  <a:moveTo>
                    <a:pt x="430" y="4"/>
                  </a:moveTo>
                  <a:cubicBezTo>
                    <a:pt x="426" y="4"/>
                    <a:pt x="426" y="4"/>
                    <a:pt x="426" y="4"/>
                  </a:cubicBezTo>
                  <a:cubicBezTo>
                    <a:pt x="423" y="15"/>
                    <a:pt x="423" y="15"/>
                    <a:pt x="423" y="15"/>
                  </a:cubicBezTo>
                  <a:cubicBezTo>
                    <a:pt x="419" y="4"/>
                    <a:pt x="419" y="4"/>
                    <a:pt x="419" y="4"/>
                  </a:cubicBezTo>
                  <a:cubicBezTo>
                    <a:pt x="416" y="4"/>
                    <a:pt x="416" y="4"/>
                    <a:pt x="416" y="4"/>
                  </a:cubicBezTo>
                  <a:cubicBezTo>
                    <a:pt x="416" y="18"/>
                    <a:pt x="416" y="18"/>
                    <a:pt x="416" y="18"/>
                  </a:cubicBezTo>
                  <a:cubicBezTo>
                    <a:pt x="418" y="18"/>
                    <a:pt x="418" y="18"/>
                    <a:pt x="418" y="18"/>
                  </a:cubicBezTo>
                  <a:cubicBezTo>
                    <a:pt x="418" y="9"/>
                    <a:pt x="418" y="9"/>
                    <a:pt x="418" y="9"/>
                  </a:cubicBezTo>
                  <a:cubicBezTo>
                    <a:pt x="418" y="9"/>
                    <a:pt x="418" y="7"/>
                    <a:pt x="418" y="6"/>
                  </a:cubicBezTo>
                  <a:cubicBezTo>
                    <a:pt x="418" y="8"/>
                    <a:pt x="419" y="8"/>
                    <a:pt x="419" y="9"/>
                  </a:cubicBezTo>
                  <a:cubicBezTo>
                    <a:pt x="422" y="18"/>
                    <a:pt x="422" y="18"/>
                    <a:pt x="422" y="18"/>
                  </a:cubicBezTo>
                  <a:cubicBezTo>
                    <a:pt x="424" y="18"/>
                    <a:pt x="424" y="18"/>
                    <a:pt x="424" y="18"/>
                  </a:cubicBezTo>
                  <a:cubicBezTo>
                    <a:pt x="427" y="9"/>
                    <a:pt x="427" y="9"/>
                    <a:pt x="427" y="9"/>
                  </a:cubicBezTo>
                  <a:cubicBezTo>
                    <a:pt x="427" y="7"/>
                    <a:pt x="427" y="7"/>
                    <a:pt x="428" y="6"/>
                  </a:cubicBezTo>
                  <a:cubicBezTo>
                    <a:pt x="428" y="7"/>
                    <a:pt x="427" y="8"/>
                    <a:pt x="427" y="9"/>
                  </a:cubicBezTo>
                  <a:cubicBezTo>
                    <a:pt x="427" y="18"/>
                    <a:pt x="427" y="18"/>
                    <a:pt x="427" y="18"/>
                  </a:cubicBezTo>
                  <a:cubicBezTo>
                    <a:pt x="430" y="18"/>
                    <a:pt x="430" y="18"/>
                    <a:pt x="430" y="18"/>
                  </a:cubicBezTo>
                  <a:lnTo>
                    <a:pt x="430" y="4"/>
                  </a:lnTo>
                  <a:close/>
                  <a:moveTo>
                    <a:pt x="381" y="58"/>
                  </a:moveTo>
                  <a:cubicBezTo>
                    <a:pt x="381" y="66"/>
                    <a:pt x="381" y="73"/>
                    <a:pt x="395" y="73"/>
                  </a:cubicBezTo>
                  <a:cubicBezTo>
                    <a:pt x="398" y="73"/>
                    <a:pt x="401" y="73"/>
                    <a:pt x="401" y="70"/>
                  </a:cubicBezTo>
                  <a:cubicBezTo>
                    <a:pt x="401" y="66"/>
                    <a:pt x="399" y="66"/>
                    <a:pt x="396" y="66"/>
                  </a:cubicBezTo>
                  <a:cubicBezTo>
                    <a:pt x="393" y="65"/>
                    <a:pt x="391" y="65"/>
                    <a:pt x="391" y="62"/>
                  </a:cubicBezTo>
                  <a:cubicBezTo>
                    <a:pt x="390" y="61"/>
                    <a:pt x="390" y="60"/>
                    <a:pt x="390" y="54"/>
                  </a:cubicBezTo>
                  <a:cubicBezTo>
                    <a:pt x="390" y="28"/>
                    <a:pt x="390" y="28"/>
                    <a:pt x="390" y="28"/>
                  </a:cubicBezTo>
                  <a:cubicBezTo>
                    <a:pt x="397" y="28"/>
                    <a:pt x="397" y="28"/>
                    <a:pt x="397" y="28"/>
                  </a:cubicBezTo>
                  <a:cubicBezTo>
                    <a:pt x="398" y="28"/>
                    <a:pt x="400" y="28"/>
                    <a:pt x="400" y="24"/>
                  </a:cubicBezTo>
                  <a:cubicBezTo>
                    <a:pt x="400" y="20"/>
                    <a:pt x="398" y="20"/>
                    <a:pt x="397" y="20"/>
                  </a:cubicBezTo>
                  <a:cubicBezTo>
                    <a:pt x="390" y="20"/>
                    <a:pt x="390" y="20"/>
                    <a:pt x="390" y="20"/>
                  </a:cubicBezTo>
                  <a:cubicBezTo>
                    <a:pt x="390" y="8"/>
                    <a:pt x="390" y="8"/>
                    <a:pt x="390" y="8"/>
                  </a:cubicBezTo>
                  <a:cubicBezTo>
                    <a:pt x="390" y="7"/>
                    <a:pt x="390" y="4"/>
                    <a:pt x="386" y="4"/>
                  </a:cubicBezTo>
                  <a:cubicBezTo>
                    <a:pt x="381" y="4"/>
                    <a:pt x="381" y="7"/>
                    <a:pt x="381" y="8"/>
                  </a:cubicBezTo>
                  <a:cubicBezTo>
                    <a:pt x="381" y="20"/>
                    <a:pt x="381" y="20"/>
                    <a:pt x="381" y="20"/>
                  </a:cubicBezTo>
                  <a:cubicBezTo>
                    <a:pt x="375" y="20"/>
                    <a:pt x="375" y="20"/>
                    <a:pt x="375" y="20"/>
                  </a:cubicBezTo>
                  <a:cubicBezTo>
                    <a:pt x="374" y="20"/>
                    <a:pt x="372" y="20"/>
                    <a:pt x="372" y="24"/>
                  </a:cubicBezTo>
                  <a:cubicBezTo>
                    <a:pt x="372" y="28"/>
                    <a:pt x="374" y="28"/>
                    <a:pt x="375" y="28"/>
                  </a:cubicBezTo>
                  <a:cubicBezTo>
                    <a:pt x="381" y="28"/>
                    <a:pt x="381" y="28"/>
                    <a:pt x="381" y="28"/>
                  </a:cubicBezTo>
                  <a:lnTo>
                    <a:pt x="381" y="58"/>
                  </a:lnTo>
                  <a:close/>
                  <a:moveTo>
                    <a:pt x="357" y="6"/>
                  </a:moveTo>
                  <a:cubicBezTo>
                    <a:pt x="357" y="9"/>
                    <a:pt x="359" y="12"/>
                    <a:pt x="362" y="12"/>
                  </a:cubicBezTo>
                  <a:cubicBezTo>
                    <a:pt x="366" y="12"/>
                    <a:pt x="368" y="10"/>
                    <a:pt x="368" y="6"/>
                  </a:cubicBezTo>
                  <a:cubicBezTo>
                    <a:pt x="368" y="2"/>
                    <a:pt x="365" y="0"/>
                    <a:pt x="362" y="0"/>
                  </a:cubicBezTo>
                  <a:cubicBezTo>
                    <a:pt x="359" y="0"/>
                    <a:pt x="357" y="2"/>
                    <a:pt x="357" y="6"/>
                  </a:cubicBezTo>
                  <a:moveTo>
                    <a:pt x="367" y="24"/>
                  </a:moveTo>
                  <a:cubicBezTo>
                    <a:pt x="367" y="23"/>
                    <a:pt x="367" y="19"/>
                    <a:pt x="362" y="19"/>
                  </a:cubicBezTo>
                  <a:cubicBezTo>
                    <a:pt x="358" y="19"/>
                    <a:pt x="358" y="23"/>
                    <a:pt x="358" y="24"/>
                  </a:cubicBezTo>
                  <a:cubicBezTo>
                    <a:pt x="358" y="69"/>
                    <a:pt x="358" y="69"/>
                    <a:pt x="358" y="69"/>
                  </a:cubicBezTo>
                  <a:cubicBezTo>
                    <a:pt x="358" y="72"/>
                    <a:pt x="360" y="73"/>
                    <a:pt x="363" y="73"/>
                  </a:cubicBezTo>
                  <a:cubicBezTo>
                    <a:pt x="365" y="73"/>
                    <a:pt x="366" y="72"/>
                    <a:pt x="367" y="71"/>
                  </a:cubicBezTo>
                  <a:cubicBezTo>
                    <a:pt x="367" y="71"/>
                    <a:pt x="367" y="70"/>
                    <a:pt x="367" y="69"/>
                  </a:cubicBezTo>
                  <a:lnTo>
                    <a:pt x="367" y="24"/>
                  </a:lnTo>
                  <a:close/>
                  <a:moveTo>
                    <a:pt x="306" y="5"/>
                  </a:moveTo>
                  <a:cubicBezTo>
                    <a:pt x="306" y="3"/>
                    <a:pt x="305" y="0"/>
                    <a:pt x="301" y="0"/>
                  </a:cubicBezTo>
                  <a:cubicBezTo>
                    <a:pt x="296" y="0"/>
                    <a:pt x="296" y="4"/>
                    <a:pt x="296" y="5"/>
                  </a:cubicBezTo>
                  <a:cubicBezTo>
                    <a:pt x="296" y="69"/>
                    <a:pt x="296" y="69"/>
                    <a:pt x="296" y="69"/>
                  </a:cubicBezTo>
                  <a:cubicBezTo>
                    <a:pt x="296" y="70"/>
                    <a:pt x="297" y="73"/>
                    <a:pt x="301" y="73"/>
                  </a:cubicBezTo>
                  <a:cubicBezTo>
                    <a:pt x="305" y="73"/>
                    <a:pt x="306" y="70"/>
                    <a:pt x="306" y="69"/>
                  </a:cubicBezTo>
                  <a:cubicBezTo>
                    <a:pt x="306" y="49"/>
                    <a:pt x="306" y="49"/>
                    <a:pt x="306" y="49"/>
                  </a:cubicBezTo>
                  <a:cubicBezTo>
                    <a:pt x="317" y="37"/>
                    <a:pt x="317" y="37"/>
                    <a:pt x="317" y="37"/>
                  </a:cubicBezTo>
                  <a:cubicBezTo>
                    <a:pt x="343" y="71"/>
                    <a:pt x="343" y="71"/>
                    <a:pt x="343" y="71"/>
                  </a:cubicBezTo>
                  <a:cubicBezTo>
                    <a:pt x="344" y="72"/>
                    <a:pt x="345" y="73"/>
                    <a:pt x="348" y="73"/>
                  </a:cubicBezTo>
                  <a:cubicBezTo>
                    <a:pt x="351" y="73"/>
                    <a:pt x="353" y="71"/>
                    <a:pt x="353" y="68"/>
                  </a:cubicBezTo>
                  <a:cubicBezTo>
                    <a:pt x="353" y="67"/>
                    <a:pt x="353" y="67"/>
                    <a:pt x="352" y="66"/>
                  </a:cubicBezTo>
                  <a:cubicBezTo>
                    <a:pt x="324" y="31"/>
                    <a:pt x="324" y="31"/>
                    <a:pt x="324" y="31"/>
                  </a:cubicBezTo>
                  <a:cubicBezTo>
                    <a:pt x="347" y="8"/>
                    <a:pt x="347" y="8"/>
                    <a:pt x="347" y="8"/>
                  </a:cubicBezTo>
                  <a:cubicBezTo>
                    <a:pt x="348" y="7"/>
                    <a:pt x="349" y="6"/>
                    <a:pt x="349" y="5"/>
                  </a:cubicBezTo>
                  <a:cubicBezTo>
                    <a:pt x="349" y="3"/>
                    <a:pt x="347" y="0"/>
                    <a:pt x="344" y="0"/>
                  </a:cubicBezTo>
                  <a:cubicBezTo>
                    <a:pt x="342" y="0"/>
                    <a:pt x="341" y="1"/>
                    <a:pt x="341" y="2"/>
                  </a:cubicBezTo>
                  <a:cubicBezTo>
                    <a:pt x="306" y="37"/>
                    <a:pt x="306" y="37"/>
                    <a:pt x="306" y="37"/>
                  </a:cubicBezTo>
                  <a:lnTo>
                    <a:pt x="306" y="5"/>
                  </a:lnTo>
                  <a:close/>
                  <a:moveTo>
                    <a:pt x="264" y="35"/>
                  </a:moveTo>
                  <a:cubicBezTo>
                    <a:pt x="263" y="35"/>
                    <a:pt x="260" y="35"/>
                    <a:pt x="260" y="39"/>
                  </a:cubicBezTo>
                  <a:cubicBezTo>
                    <a:pt x="260" y="43"/>
                    <a:pt x="263" y="43"/>
                    <a:pt x="264" y="43"/>
                  </a:cubicBezTo>
                  <a:cubicBezTo>
                    <a:pt x="282" y="43"/>
                    <a:pt x="282" y="43"/>
                    <a:pt x="282" y="43"/>
                  </a:cubicBezTo>
                  <a:cubicBezTo>
                    <a:pt x="285" y="43"/>
                    <a:pt x="286" y="42"/>
                    <a:pt x="286" y="39"/>
                  </a:cubicBezTo>
                  <a:cubicBezTo>
                    <a:pt x="286" y="35"/>
                    <a:pt x="283" y="35"/>
                    <a:pt x="282" y="35"/>
                  </a:cubicBezTo>
                  <a:lnTo>
                    <a:pt x="264" y="35"/>
                  </a:lnTo>
                  <a:close/>
                  <a:moveTo>
                    <a:pt x="228" y="66"/>
                  </a:moveTo>
                  <a:cubicBezTo>
                    <a:pt x="223" y="66"/>
                    <a:pt x="219" y="64"/>
                    <a:pt x="217" y="61"/>
                  </a:cubicBezTo>
                  <a:cubicBezTo>
                    <a:pt x="214" y="57"/>
                    <a:pt x="213" y="52"/>
                    <a:pt x="213" y="47"/>
                  </a:cubicBezTo>
                  <a:cubicBezTo>
                    <a:pt x="213" y="42"/>
                    <a:pt x="214" y="36"/>
                    <a:pt x="216" y="33"/>
                  </a:cubicBezTo>
                  <a:cubicBezTo>
                    <a:pt x="220" y="27"/>
                    <a:pt x="226" y="27"/>
                    <a:pt x="228" y="27"/>
                  </a:cubicBezTo>
                  <a:cubicBezTo>
                    <a:pt x="241" y="27"/>
                    <a:pt x="244" y="37"/>
                    <a:pt x="244" y="47"/>
                  </a:cubicBezTo>
                  <a:cubicBezTo>
                    <a:pt x="244" y="50"/>
                    <a:pt x="244" y="56"/>
                    <a:pt x="240" y="61"/>
                  </a:cubicBezTo>
                  <a:cubicBezTo>
                    <a:pt x="237" y="65"/>
                    <a:pt x="233" y="66"/>
                    <a:pt x="228" y="66"/>
                  </a:cubicBezTo>
                  <a:moveTo>
                    <a:pt x="254" y="46"/>
                  </a:moveTo>
                  <a:cubicBezTo>
                    <a:pt x="254" y="29"/>
                    <a:pt x="244" y="19"/>
                    <a:pt x="229" y="19"/>
                  </a:cubicBezTo>
                  <a:cubicBezTo>
                    <a:pt x="224" y="19"/>
                    <a:pt x="216" y="20"/>
                    <a:pt x="210" y="27"/>
                  </a:cubicBezTo>
                  <a:cubicBezTo>
                    <a:pt x="204" y="33"/>
                    <a:pt x="203" y="42"/>
                    <a:pt x="203" y="47"/>
                  </a:cubicBezTo>
                  <a:cubicBezTo>
                    <a:pt x="203" y="50"/>
                    <a:pt x="203" y="60"/>
                    <a:pt x="210" y="67"/>
                  </a:cubicBezTo>
                  <a:cubicBezTo>
                    <a:pt x="216" y="73"/>
                    <a:pt x="223" y="74"/>
                    <a:pt x="228" y="74"/>
                  </a:cubicBezTo>
                  <a:cubicBezTo>
                    <a:pt x="233" y="74"/>
                    <a:pt x="241" y="73"/>
                    <a:pt x="247" y="66"/>
                  </a:cubicBezTo>
                  <a:cubicBezTo>
                    <a:pt x="253" y="60"/>
                    <a:pt x="254" y="51"/>
                    <a:pt x="254" y="46"/>
                  </a:cubicBezTo>
                  <a:moveTo>
                    <a:pt x="182" y="24"/>
                  </a:moveTo>
                  <a:cubicBezTo>
                    <a:pt x="182" y="22"/>
                    <a:pt x="181" y="19"/>
                    <a:pt x="177" y="19"/>
                  </a:cubicBezTo>
                  <a:cubicBezTo>
                    <a:pt x="173" y="19"/>
                    <a:pt x="173" y="22"/>
                    <a:pt x="173" y="24"/>
                  </a:cubicBezTo>
                  <a:cubicBezTo>
                    <a:pt x="173" y="69"/>
                    <a:pt x="173" y="69"/>
                    <a:pt x="173" y="69"/>
                  </a:cubicBezTo>
                  <a:cubicBezTo>
                    <a:pt x="173" y="71"/>
                    <a:pt x="173" y="73"/>
                    <a:pt x="177" y="73"/>
                  </a:cubicBezTo>
                  <a:cubicBezTo>
                    <a:pt x="182" y="73"/>
                    <a:pt x="182" y="71"/>
                    <a:pt x="182" y="69"/>
                  </a:cubicBezTo>
                  <a:cubicBezTo>
                    <a:pt x="182" y="49"/>
                    <a:pt x="182" y="49"/>
                    <a:pt x="182" y="49"/>
                  </a:cubicBezTo>
                  <a:cubicBezTo>
                    <a:pt x="182" y="43"/>
                    <a:pt x="182" y="36"/>
                    <a:pt x="189" y="31"/>
                  </a:cubicBezTo>
                  <a:cubicBezTo>
                    <a:pt x="191" y="29"/>
                    <a:pt x="194" y="29"/>
                    <a:pt x="197" y="28"/>
                  </a:cubicBezTo>
                  <a:cubicBezTo>
                    <a:pt x="198" y="28"/>
                    <a:pt x="201" y="28"/>
                    <a:pt x="201" y="24"/>
                  </a:cubicBezTo>
                  <a:cubicBezTo>
                    <a:pt x="201" y="19"/>
                    <a:pt x="196" y="19"/>
                    <a:pt x="195" y="19"/>
                  </a:cubicBezTo>
                  <a:cubicBezTo>
                    <a:pt x="189" y="19"/>
                    <a:pt x="183" y="23"/>
                    <a:pt x="182" y="29"/>
                  </a:cubicBezTo>
                  <a:lnTo>
                    <a:pt x="182" y="24"/>
                  </a:lnTo>
                  <a:close/>
                  <a:moveTo>
                    <a:pt x="151" y="47"/>
                  </a:moveTo>
                  <a:cubicBezTo>
                    <a:pt x="151" y="49"/>
                    <a:pt x="151" y="60"/>
                    <a:pt x="142" y="65"/>
                  </a:cubicBezTo>
                  <a:cubicBezTo>
                    <a:pt x="140" y="66"/>
                    <a:pt x="138" y="66"/>
                    <a:pt x="136" y="66"/>
                  </a:cubicBezTo>
                  <a:cubicBezTo>
                    <a:pt x="124" y="66"/>
                    <a:pt x="121" y="55"/>
                    <a:pt x="121" y="47"/>
                  </a:cubicBezTo>
                  <a:cubicBezTo>
                    <a:pt x="121" y="44"/>
                    <a:pt x="122" y="42"/>
                    <a:pt x="122" y="40"/>
                  </a:cubicBezTo>
                  <a:cubicBezTo>
                    <a:pt x="123" y="32"/>
                    <a:pt x="127" y="27"/>
                    <a:pt x="135" y="27"/>
                  </a:cubicBezTo>
                  <a:cubicBezTo>
                    <a:pt x="139" y="27"/>
                    <a:pt x="144" y="28"/>
                    <a:pt x="148" y="33"/>
                  </a:cubicBezTo>
                  <a:cubicBezTo>
                    <a:pt x="150" y="37"/>
                    <a:pt x="151" y="42"/>
                    <a:pt x="151" y="47"/>
                  </a:cubicBezTo>
                  <a:moveTo>
                    <a:pt x="160" y="5"/>
                  </a:moveTo>
                  <a:cubicBezTo>
                    <a:pt x="160" y="3"/>
                    <a:pt x="159" y="2"/>
                    <a:pt x="157" y="1"/>
                  </a:cubicBezTo>
                  <a:cubicBezTo>
                    <a:pt x="156" y="0"/>
                    <a:pt x="155" y="0"/>
                    <a:pt x="155" y="0"/>
                  </a:cubicBezTo>
                  <a:cubicBezTo>
                    <a:pt x="153" y="0"/>
                    <a:pt x="152" y="1"/>
                    <a:pt x="151" y="3"/>
                  </a:cubicBezTo>
                  <a:cubicBezTo>
                    <a:pt x="151" y="3"/>
                    <a:pt x="151" y="4"/>
                    <a:pt x="151" y="5"/>
                  </a:cubicBezTo>
                  <a:cubicBezTo>
                    <a:pt x="151" y="27"/>
                    <a:pt x="151" y="27"/>
                    <a:pt x="151" y="27"/>
                  </a:cubicBezTo>
                  <a:cubicBezTo>
                    <a:pt x="149" y="25"/>
                    <a:pt x="145" y="19"/>
                    <a:pt x="134" y="19"/>
                  </a:cubicBezTo>
                  <a:cubicBezTo>
                    <a:pt x="117" y="19"/>
                    <a:pt x="112" y="33"/>
                    <a:pt x="112" y="46"/>
                  </a:cubicBezTo>
                  <a:cubicBezTo>
                    <a:pt x="112" y="61"/>
                    <a:pt x="118" y="74"/>
                    <a:pt x="134" y="74"/>
                  </a:cubicBezTo>
                  <a:cubicBezTo>
                    <a:pt x="139" y="74"/>
                    <a:pt x="143" y="73"/>
                    <a:pt x="146" y="71"/>
                  </a:cubicBezTo>
                  <a:cubicBezTo>
                    <a:pt x="149" y="69"/>
                    <a:pt x="150" y="68"/>
                    <a:pt x="151" y="67"/>
                  </a:cubicBezTo>
                  <a:cubicBezTo>
                    <a:pt x="151" y="69"/>
                    <a:pt x="151" y="70"/>
                    <a:pt x="151" y="71"/>
                  </a:cubicBezTo>
                  <a:cubicBezTo>
                    <a:pt x="151" y="72"/>
                    <a:pt x="153" y="73"/>
                    <a:pt x="155" y="73"/>
                  </a:cubicBezTo>
                  <a:cubicBezTo>
                    <a:pt x="159" y="73"/>
                    <a:pt x="160" y="70"/>
                    <a:pt x="160" y="69"/>
                  </a:cubicBezTo>
                  <a:lnTo>
                    <a:pt x="160" y="5"/>
                  </a:lnTo>
                  <a:close/>
                  <a:moveTo>
                    <a:pt x="73" y="22"/>
                  </a:moveTo>
                  <a:cubicBezTo>
                    <a:pt x="73" y="21"/>
                    <a:pt x="72" y="19"/>
                    <a:pt x="69" y="19"/>
                  </a:cubicBezTo>
                  <a:cubicBezTo>
                    <a:pt x="66" y="19"/>
                    <a:pt x="64" y="21"/>
                    <a:pt x="64" y="24"/>
                  </a:cubicBezTo>
                  <a:cubicBezTo>
                    <a:pt x="64" y="25"/>
                    <a:pt x="64" y="25"/>
                    <a:pt x="64" y="26"/>
                  </a:cubicBezTo>
                  <a:cubicBezTo>
                    <a:pt x="83" y="73"/>
                    <a:pt x="83" y="73"/>
                    <a:pt x="83" y="73"/>
                  </a:cubicBezTo>
                  <a:cubicBezTo>
                    <a:pt x="81" y="77"/>
                    <a:pt x="81" y="78"/>
                    <a:pt x="79" y="80"/>
                  </a:cubicBezTo>
                  <a:cubicBezTo>
                    <a:pt x="78" y="82"/>
                    <a:pt x="75" y="83"/>
                    <a:pt x="73" y="83"/>
                  </a:cubicBezTo>
                  <a:cubicBezTo>
                    <a:pt x="72" y="83"/>
                    <a:pt x="69" y="82"/>
                    <a:pt x="69" y="82"/>
                  </a:cubicBezTo>
                  <a:cubicBezTo>
                    <a:pt x="68" y="82"/>
                    <a:pt x="67" y="82"/>
                    <a:pt x="67" y="83"/>
                  </a:cubicBezTo>
                  <a:cubicBezTo>
                    <a:pt x="66" y="83"/>
                    <a:pt x="66" y="85"/>
                    <a:pt x="66" y="86"/>
                  </a:cubicBezTo>
                  <a:cubicBezTo>
                    <a:pt x="66" y="90"/>
                    <a:pt x="68" y="91"/>
                    <a:pt x="73" y="91"/>
                  </a:cubicBezTo>
                  <a:cubicBezTo>
                    <a:pt x="85" y="91"/>
                    <a:pt x="88" y="84"/>
                    <a:pt x="91" y="74"/>
                  </a:cubicBezTo>
                  <a:cubicBezTo>
                    <a:pt x="108" y="25"/>
                    <a:pt x="108" y="25"/>
                    <a:pt x="108" y="25"/>
                  </a:cubicBezTo>
                  <a:cubicBezTo>
                    <a:pt x="108" y="25"/>
                    <a:pt x="108" y="24"/>
                    <a:pt x="108" y="24"/>
                  </a:cubicBezTo>
                  <a:cubicBezTo>
                    <a:pt x="108" y="21"/>
                    <a:pt x="106" y="19"/>
                    <a:pt x="103" y="19"/>
                  </a:cubicBezTo>
                  <a:cubicBezTo>
                    <a:pt x="100" y="19"/>
                    <a:pt x="99" y="21"/>
                    <a:pt x="99" y="22"/>
                  </a:cubicBezTo>
                  <a:cubicBezTo>
                    <a:pt x="91" y="47"/>
                    <a:pt x="91" y="47"/>
                    <a:pt x="91" y="47"/>
                  </a:cubicBezTo>
                  <a:cubicBezTo>
                    <a:pt x="91" y="48"/>
                    <a:pt x="89" y="53"/>
                    <a:pt x="89" y="54"/>
                  </a:cubicBezTo>
                  <a:cubicBezTo>
                    <a:pt x="88" y="57"/>
                    <a:pt x="87" y="59"/>
                    <a:pt x="87" y="62"/>
                  </a:cubicBezTo>
                  <a:cubicBezTo>
                    <a:pt x="86" y="60"/>
                    <a:pt x="86" y="58"/>
                    <a:pt x="85" y="54"/>
                  </a:cubicBezTo>
                  <a:lnTo>
                    <a:pt x="73" y="22"/>
                  </a:lnTo>
                  <a:close/>
                  <a:moveTo>
                    <a:pt x="47" y="69"/>
                  </a:moveTo>
                  <a:cubicBezTo>
                    <a:pt x="47" y="70"/>
                    <a:pt x="48" y="73"/>
                    <a:pt x="52" y="73"/>
                  </a:cubicBezTo>
                  <a:cubicBezTo>
                    <a:pt x="54" y="73"/>
                    <a:pt x="56" y="72"/>
                    <a:pt x="56" y="71"/>
                  </a:cubicBezTo>
                  <a:cubicBezTo>
                    <a:pt x="57" y="70"/>
                    <a:pt x="57" y="70"/>
                    <a:pt x="57" y="69"/>
                  </a:cubicBezTo>
                  <a:cubicBezTo>
                    <a:pt x="57" y="5"/>
                    <a:pt x="57" y="5"/>
                    <a:pt x="57" y="5"/>
                  </a:cubicBezTo>
                  <a:cubicBezTo>
                    <a:pt x="57" y="4"/>
                    <a:pt x="56" y="0"/>
                    <a:pt x="52" y="0"/>
                  </a:cubicBezTo>
                  <a:cubicBezTo>
                    <a:pt x="49" y="0"/>
                    <a:pt x="48" y="2"/>
                    <a:pt x="48" y="3"/>
                  </a:cubicBezTo>
                  <a:cubicBezTo>
                    <a:pt x="47" y="3"/>
                    <a:pt x="47" y="4"/>
                    <a:pt x="47" y="5"/>
                  </a:cubicBezTo>
                  <a:cubicBezTo>
                    <a:pt x="47" y="32"/>
                    <a:pt x="47" y="32"/>
                    <a:pt x="47" y="32"/>
                  </a:cubicBezTo>
                  <a:cubicBezTo>
                    <a:pt x="10" y="32"/>
                    <a:pt x="10" y="32"/>
                    <a:pt x="10" y="32"/>
                  </a:cubicBezTo>
                  <a:cubicBezTo>
                    <a:pt x="10" y="5"/>
                    <a:pt x="10" y="5"/>
                    <a:pt x="10" y="5"/>
                  </a:cubicBezTo>
                  <a:cubicBezTo>
                    <a:pt x="10" y="3"/>
                    <a:pt x="10" y="2"/>
                    <a:pt x="8" y="1"/>
                  </a:cubicBezTo>
                  <a:cubicBezTo>
                    <a:pt x="7" y="0"/>
                    <a:pt x="6" y="0"/>
                    <a:pt x="5" y="0"/>
                  </a:cubicBezTo>
                  <a:cubicBezTo>
                    <a:pt x="1" y="0"/>
                    <a:pt x="0" y="4"/>
                    <a:pt x="0" y="5"/>
                  </a:cubicBezTo>
                  <a:cubicBezTo>
                    <a:pt x="0" y="69"/>
                    <a:pt x="0" y="69"/>
                    <a:pt x="0" y="69"/>
                  </a:cubicBezTo>
                  <a:cubicBezTo>
                    <a:pt x="0" y="70"/>
                    <a:pt x="1" y="72"/>
                    <a:pt x="3" y="73"/>
                  </a:cubicBezTo>
                  <a:cubicBezTo>
                    <a:pt x="3" y="73"/>
                    <a:pt x="4" y="73"/>
                    <a:pt x="5" y="73"/>
                  </a:cubicBezTo>
                  <a:cubicBezTo>
                    <a:pt x="9" y="73"/>
                    <a:pt x="10" y="70"/>
                    <a:pt x="10" y="69"/>
                  </a:cubicBezTo>
                  <a:cubicBezTo>
                    <a:pt x="10" y="40"/>
                    <a:pt x="10" y="40"/>
                    <a:pt x="10" y="40"/>
                  </a:cubicBezTo>
                  <a:cubicBezTo>
                    <a:pt x="47" y="40"/>
                    <a:pt x="47" y="40"/>
                    <a:pt x="47" y="40"/>
                  </a:cubicBezTo>
                  <a:lnTo>
                    <a:pt x="47" y="69"/>
                  </a:lnTo>
                  <a:close/>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14">
              <a:extLst>
                <a:ext uri="{FF2B5EF4-FFF2-40B4-BE49-F238E27FC236}">
                  <a16:creationId xmlns:a16="http://schemas.microsoft.com/office/drawing/2014/main" id="{428B5FFB-98B0-4849-9E8F-1CE8E38839B6}"/>
                </a:ext>
              </a:extLst>
            </p:cNvPr>
            <p:cNvSpPr>
              <a:spLocks noEditPoints="1"/>
            </p:cNvSpPr>
            <p:nvPr/>
          </p:nvSpPr>
          <p:spPr bwMode="auto">
            <a:xfrm>
              <a:off x="9193213" y="6146800"/>
              <a:ext cx="1274763" cy="330200"/>
            </a:xfrm>
            <a:custGeom>
              <a:avLst/>
              <a:gdLst>
                <a:gd name="T0" fmla="*/ 388 w 401"/>
                <a:gd name="T1" fmla="*/ 4 h 102"/>
                <a:gd name="T2" fmla="*/ 401 w 401"/>
                <a:gd name="T3" fmla="*/ 15 h 102"/>
                <a:gd name="T4" fmla="*/ 388 w 401"/>
                <a:gd name="T5" fmla="*/ 28 h 102"/>
                <a:gd name="T6" fmla="*/ 387 w 401"/>
                <a:gd name="T7" fmla="*/ 10 h 102"/>
                <a:gd name="T8" fmla="*/ 390 w 401"/>
                <a:gd name="T9" fmla="*/ 13 h 102"/>
                <a:gd name="T10" fmla="*/ 386 w 401"/>
                <a:gd name="T11" fmla="*/ 10 h 102"/>
                <a:gd name="T12" fmla="*/ 386 w 401"/>
                <a:gd name="T13" fmla="*/ 23 h 102"/>
                <a:gd name="T14" fmla="*/ 390 w 401"/>
                <a:gd name="T15" fmla="*/ 23 h 102"/>
                <a:gd name="T16" fmla="*/ 392 w 401"/>
                <a:gd name="T17" fmla="*/ 15 h 102"/>
                <a:gd name="T18" fmla="*/ 388 w 401"/>
                <a:gd name="T19" fmla="*/ 7 h 102"/>
                <a:gd name="T20" fmla="*/ 332 w 401"/>
                <a:gd name="T21" fmla="*/ 65 h 102"/>
                <a:gd name="T22" fmla="*/ 362 w 401"/>
                <a:gd name="T23" fmla="*/ 48 h 102"/>
                <a:gd name="T24" fmla="*/ 381 w 401"/>
                <a:gd name="T25" fmla="*/ 45 h 102"/>
                <a:gd name="T26" fmla="*/ 311 w 401"/>
                <a:gd name="T27" fmla="*/ 65 h 102"/>
                <a:gd name="T28" fmla="*/ 364 w 401"/>
                <a:gd name="T29" fmla="*/ 73 h 102"/>
                <a:gd name="T30" fmla="*/ 304 w 401"/>
                <a:gd name="T31" fmla="*/ 21 h 102"/>
                <a:gd name="T32" fmla="*/ 296 w 401"/>
                <a:gd name="T33" fmla="*/ 10 h 102"/>
                <a:gd name="T34" fmla="*/ 278 w 401"/>
                <a:gd name="T35" fmla="*/ 100 h 102"/>
                <a:gd name="T36" fmla="*/ 296 w 401"/>
                <a:gd name="T37" fmla="*/ 88 h 102"/>
                <a:gd name="T38" fmla="*/ 302 w 401"/>
                <a:gd name="T39" fmla="*/ 28 h 102"/>
                <a:gd name="T40" fmla="*/ 276 w 401"/>
                <a:gd name="T41" fmla="*/ 88 h 102"/>
                <a:gd name="T42" fmla="*/ 232 w 401"/>
                <a:gd name="T43" fmla="*/ 101 h 102"/>
                <a:gd name="T44" fmla="*/ 252 w 401"/>
                <a:gd name="T45" fmla="*/ 66 h 102"/>
                <a:gd name="T46" fmla="*/ 282 w 401"/>
                <a:gd name="T47" fmla="*/ 43 h 102"/>
                <a:gd name="T48" fmla="*/ 261 w 401"/>
                <a:gd name="T49" fmla="*/ 35 h 102"/>
                <a:gd name="T50" fmla="*/ 255 w 401"/>
                <a:gd name="T51" fmla="*/ 29 h 102"/>
                <a:gd name="T52" fmla="*/ 238 w 401"/>
                <a:gd name="T53" fmla="*/ 40 h 102"/>
                <a:gd name="T54" fmla="*/ 240 w 401"/>
                <a:gd name="T55" fmla="*/ 16 h 102"/>
                <a:gd name="T56" fmla="*/ 233 w 401"/>
                <a:gd name="T57" fmla="*/ 2 h 102"/>
                <a:gd name="T58" fmla="*/ 171 w 401"/>
                <a:gd name="T59" fmla="*/ 16 h 102"/>
                <a:gd name="T60" fmla="*/ 159 w 401"/>
                <a:gd name="T61" fmla="*/ 101 h 102"/>
                <a:gd name="T62" fmla="*/ 181 w 401"/>
                <a:gd name="T63" fmla="*/ 59 h 102"/>
                <a:gd name="T64" fmla="*/ 228 w 401"/>
                <a:gd name="T65" fmla="*/ 46 h 102"/>
                <a:gd name="T66" fmla="*/ 192 w 401"/>
                <a:gd name="T67" fmla="*/ 20 h 102"/>
                <a:gd name="T68" fmla="*/ 129 w 401"/>
                <a:gd name="T69" fmla="*/ 51 h 102"/>
                <a:gd name="T70" fmla="*/ 106 w 401"/>
                <a:gd name="T71" fmla="*/ 85 h 102"/>
                <a:gd name="T72" fmla="*/ 118 w 401"/>
                <a:gd name="T73" fmla="*/ 43 h 102"/>
                <a:gd name="T74" fmla="*/ 149 w 401"/>
                <a:gd name="T75" fmla="*/ 64 h 102"/>
                <a:gd name="T76" fmla="*/ 75 w 401"/>
                <a:gd name="T77" fmla="*/ 64 h 102"/>
                <a:gd name="T78" fmla="*/ 36 w 401"/>
                <a:gd name="T79" fmla="*/ 2 h 102"/>
                <a:gd name="T80" fmla="*/ 2 w 401"/>
                <a:gd name="T81" fmla="*/ 86 h 102"/>
                <a:gd name="T82" fmla="*/ 55 w 401"/>
                <a:gd name="T83" fmla="*/ 100 h 102"/>
                <a:gd name="T84" fmla="*/ 68 w 401"/>
                <a:gd name="T85" fmla="*/ 87 h 102"/>
                <a:gd name="T86" fmla="*/ 43 w 401"/>
                <a:gd name="T87"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1" h="102">
                  <a:moveTo>
                    <a:pt x="388" y="27"/>
                  </a:moveTo>
                  <a:cubicBezTo>
                    <a:pt x="381" y="27"/>
                    <a:pt x="376" y="22"/>
                    <a:pt x="376" y="15"/>
                  </a:cubicBezTo>
                  <a:cubicBezTo>
                    <a:pt x="376" y="9"/>
                    <a:pt x="381" y="4"/>
                    <a:pt x="388" y="4"/>
                  </a:cubicBezTo>
                  <a:cubicBezTo>
                    <a:pt x="394" y="4"/>
                    <a:pt x="399" y="9"/>
                    <a:pt x="399" y="15"/>
                  </a:cubicBezTo>
                  <a:cubicBezTo>
                    <a:pt x="399" y="22"/>
                    <a:pt x="394" y="27"/>
                    <a:pt x="388" y="27"/>
                  </a:cubicBezTo>
                  <a:moveTo>
                    <a:pt x="401" y="15"/>
                  </a:moveTo>
                  <a:cubicBezTo>
                    <a:pt x="401" y="8"/>
                    <a:pt x="395" y="2"/>
                    <a:pt x="388" y="2"/>
                  </a:cubicBezTo>
                  <a:cubicBezTo>
                    <a:pt x="381" y="2"/>
                    <a:pt x="375" y="8"/>
                    <a:pt x="375" y="15"/>
                  </a:cubicBezTo>
                  <a:cubicBezTo>
                    <a:pt x="375" y="23"/>
                    <a:pt x="381" y="28"/>
                    <a:pt x="388" y="28"/>
                  </a:cubicBezTo>
                  <a:cubicBezTo>
                    <a:pt x="395" y="28"/>
                    <a:pt x="401" y="22"/>
                    <a:pt x="401" y="15"/>
                  </a:cubicBezTo>
                  <a:moveTo>
                    <a:pt x="386" y="10"/>
                  </a:moveTo>
                  <a:cubicBezTo>
                    <a:pt x="387" y="10"/>
                    <a:pt x="387" y="10"/>
                    <a:pt x="387" y="10"/>
                  </a:cubicBezTo>
                  <a:cubicBezTo>
                    <a:pt x="389" y="10"/>
                    <a:pt x="389" y="10"/>
                    <a:pt x="390" y="10"/>
                  </a:cubicBezTo>
                  <a:cubicBezTo>
                    <a:pt x="390" y="10"/>
                    <a:pt x="390" y="11"/>
                    <a:pt x="390" y="11"/>
                  </a:cubicBezTo>
                  <a:cubicBezTo>
                    <a:pt x="390" y="12"/>
                    <a:pt x="390" y="13"/>
                    <a:pt x="390" y="13"/>
                  </a:cubicBezTo>
                  <a:cubicBezTo>
                    <a:pt x="389" y="13"/>
                    <a:pt x="389" y="13"/>
                    <a:pt x="387" y="13"/>
                  </a:cubicBezTo>
                  <a:cubicBezTo>
                    <a:pt x="386" y="13"/>
                    <a:pt x="386" y="13"/>
                    <a:pt x="386" y="13"/>
                  </a:cubicBezTo>
                  <a:lnTo>
                    <a:pt x="386" y="10"/>
                  </a:lnTo>
                  <a:close/>
                  <a:moveTo>
                    <a:pt x="382" y="7"/>
                  </a:moveTo>
                  <a:cubicBezTo>
                    <a:pt x="382" y="23"/>
                    <a:pt x="382" y="23"/>
                    <a:pt x="382" y="23"/>
                  </a:cubicBezTo>
                  <a:cubicBezTo>
                    <a:pt x="386" y="23"/>
                    <a:pt x="386" y="23"/>
                    <a:pt x="386" y="23"/>
                  </a:cubicBezTo>
                  <a:cubicBezTo>
                    <a:pt x="386" y="16"/>
                    <a:pt x="386" y="16"/>
                    <a:pt x="386" y="16"/>
                  </a:cubicBezTo>
                  <a:cubicBezTo>
                    <a:pt x="389" y="16"/>
                    <a:pt x="389" y="16"/>
                    <a:pt x="389" y="20"/>
                  </a:cubicBezTo>
                  <a:cubicBezTo>
                    <a:pt x="390" y="21"/>
                    <a:pt x="390" y="22"/>
                    <a:pt x="390" y="23"/>
                  </a:cubicBezTo>
                  <a:cubicBezTo>
                    <a:pt x="395" y="23"/>
                    <a:pt x="395" y="23"/>
                    <a:pt x="395" y="23"/>
                  </a:cubicBezTo>
                  <a:cubicBezTo>
                    <a:pt x="394" y="22"/>
                    <a:pt x="394" y="20"/>
                    <a:pt x="393" y="18"/>
                  </a:cubicBezTo>
                  <a:cubicBezTo>
                    <a:pt x="393" y="16"/>
                    <a:pt x="393" y="16"/>
                    <a:pt x="392" y="15"/>
                  </a:cubicBezTo>
                  <a:cubicBezTo>
                    <a:pt x="393" y="15"/>
                    <a:pt x="394" y="14"/>
                    <a:pt x="394" y="11"/>
                  </a:cubicBezTo>
                  <a:cubicBezTo>
                    <a:pt x="394" y="10"/>
                    <a:pt x="394" y="8"/>
                    <a:pt x="392" y="7"/>
                  </a:cubicBezTo>
                  <a:cubicBezTo>
                    <a:pt x="390" y="7"/>
                    <a:pt x="389" y="7"/>
                    <a:pt x="388" y="7"/>
                  </a:cubicBezTo>
                  <a:lnTo>
                    <a:pt x="382" y="7"/>
                  </a:lnTo>
                  <a:close/>
                  <a:moveTo>
                    <a:pt x="342" y="85"/>
                  </a:moveTo>
                  <a:cubicBezTo>
                    <a:pt x="328" y="85"/>
                    <a:pt x="329" y="74"/>
                    <a:pt x="332" y="65"/>
                  </a:cubicBezTo>
                  <a:cubicBezTo>
                    <a:pt x="335" y="51"/>
                    <a:pt x="341" y="47"/>
                    <a:pt x="344" y="45"/>
                  </a:cubicBezTo>
                  <a:cubicBezTo>
                    <a:pt x="347" y="44"/>
                    <a:pt x="350" y="43"/>
                    <a:pt x="353" y="43"/>
                  </a:cubicBezTo>
                  <a:cubicBezTo>
                    <a:pt x="359" y="43"/>
                    <a:pt x="361" y="46"/>
                    <a:pt x="362" y="48"/>
                  </a:cubicBezTo>
                  <a:cubicBezTo>
                    <a:pt x="362" y="49"/>
                    <a:pt x="363" y="50"/>
                    <a:pt x="363" y="51"/>
                  </a:cubicBezTo>
                  <a:cubicBezTo>
                    <a:pt x="364" y="53"/>
                    <a:pt x="366" y="54"/>
                    <a:pt x="369" y="54"/>
                  </a:cubicBezTo>
                  <a:cubicBezTo>
                    <a:pt x="374" y="54"/>
                    <a:pt x="379" y="50"/>
                    <a:pt x="381" y="45"/>
                  </a:cubicBezTo>
                  <a:cubicBezTo>
                    <a:pt x="382" y="41"/>
                    <a:pt x="381" y="38"/>
                    <a:pt x="378" y="34"/>
                  </a:cubicBezTo>
                  <a:cubicBezTo>
                    <a:pt x="372" y="28"/>
                    <a:pt x="365" y="27"/>
                    <a:pt x="357" y="27"/>
                  </a:cubicBezTo>
                  <a:cubicBezTo>
                    <a:pt x="338" y="27"/>
                    <a:pt x="318" y="39"/>
                    <a:pt x="311" y="65"/>
                  </a:cubicBezTo>
                  <a:cubicBezTo>
                    <a:pt x="305" y="85"/>
                    <a:pt x="312" y="102"/>
                    <a:pt x="336" y="102"/>
                  </a:cubicBezTo>
                  <a:cubicBezTo>
                    <a:pt x="356" y="102"/>
                    <a:pt x="369" y="89"/>
                    <a:pt x="371" y="82"/>
                  </a:cubicBezTo>
                  <a:cubicBezTo>
                    <a:pt x="373" y="76"/>
                    <a:pt x="368" y="73"/>
                    <a:pt x="364" y="73"/>
                  </a:cubicBezTo>
                  <a:cubicBezTo>
                    <a:pt x="359" y="73"/>
                    <a:pt x="356" y="76"/>
                    <a:pt x="354" y="78"/>
                  </a:cubicBezTo>
                  <a:cubicBezTo>
                    <a:pt x="352" y="81"/>
                    <a:pt x="349" y="85"/>
                    <a:pt x="342" y="85"/>
                  </a:cubicBezTo>
                  <a:moveTo>
                    <a:pt x="304" y="21"/>
                  </a:moveTo>
                  <a:cubicBezTo>
                    <a:pt x="309" y="21"/>
                    <a:pt x="315" y="16"/>
                    <a:pt x="316" y="10"/>
                  </a:cubicBezTo>
                  <a:cubicBezTo>
                    <a:pt x="318" y="5"/>
                    <a:pt x="315" y="0"/>
                    <a:pt x="309" y="0"/>
                  </a:cubicBezTo>
                  <a:cubicBezTo>
                    <a:pt x="304" y="0"/>
                    <a:pt x="298" y="5"/>
                    <a:pt x="296" y="10"/>
                  </a:cubicBezTo>
                  <a:cubicBezTo>
                    <a:pt x="295" y="16"/>
                    <a:pt x="298" y="21"/>
                    <a:pt x="304" y="21"/>
                  </a:cubicBezTo>
                  <a:moveTo>
                    <a:pt x="276" y="88"/>
                  </a:moveTo>
                  <a:cubicBezTo>
                    <a:pt x="275" y="92"/>
                    <a:pt x="273" y="98"/>
                    <a:pt x="278" y="100"/>
                  </a:cubicBezTo>
                  <a:cubicBezTo>
                    <a:pt x="279" y="100"/>
                    <a:pt x="280" y="101"/>
                    <a:pt x="282" y="101"/>
                  </a:cubicBezTo>
                  <a:cubicBezTo>
                    <a:pt x="285" y="101"/>
                    <a:pt x="288" y="100"/>
                    <a:pt x="291" y="97"/>
                  </a:cubicBezTo>
                  <a:cubicBezTo>
                    <a:pt x="294" y="94"/>
                    <a:pt x="295" y="91"/>
                    <a:pt x="296" y="88"/>
                  </a:cubicBezTo>
                  <a:cubicBezTo>
                    <a:pt x="309" y="40"/>
                    <a:pt x="309" y="40"/>
                    <a:pt x="309" y="40"/>
                  </a:cubicBezTo>
                  <a:cubicBezTo>
                    <a:pt x="309" y="36"/>
                    <a:pt x="311" y="31"/>
                    <a:pt x="306" y="29"/>
                  </a:cubicBezTo>
                  <a:cubicBezTo>
                    <a:pt x="305" y="28"/>
                    <a:pt x="303" y="28"/>
                    <a:pt x="302" y="28"/>
                  </a:cubicBezTo>
                  <a:cubicBezTo>
                    <a:pt x="298" y="28"/>
                    <a:pt x="295" y="29"/>
                    <a:pt x="294" y="30"/>
                  </a:cubicBezTo>
                  <a:cubicBezTo>
                    <a:pt x="292" y="32"/>
                    <a:pt x="290" y="34"/>
                    <a:pt x="289" y="40"/>
                  </a:cubicBezTo>
                  <a:lnTo>
                    <a:pt x="276" y="88"/>
                  </a:lnTo>
                  <a:close/>
                  <a:moveTo>
                    <a:pt x="225" y="88"/>
                  </a:moveTo>
                  <a:cubicBezTo>
                    <a:pt x="224" y="92"/>
                    <a:pt x="222" y="98"/>
                    <a:pt x="229" y="100"/>
                  </a:cubicBezTo>
                  <a:cubicBezTo>
                    <a:pt x="230" y="101"/>
                    <a:pt x="231" y="101"/>
                    <a:pt x="232" y="101"/>
                  </a:cubicBezTo>
                  <a:cubicBezTo>
                    <a:pt x="235" y="101"/>
                    <a:pt x="238" y="100"/>
                    <a:pt x="240" y="98"/>
                  </a:cubicBezTo>
                  <a:cubicBezTo>
                    <a:pt x="244" y="95"/>
                    <a:pt x="245" y="91"/>
                    <a:pt x="246" y="88"/>
                  </a:cubicBezTo>
                  <a:cubicBezTo>
                    <a:pt x="252" y="66"/>
                    <a:pt x="252" y="66"/>
                    <a:pt x="252" y="66"/>
                  </a:cubicBezTo>
                  <a:cubicBezTo>
                    <a:pt x="254" y="58"/>
                    <a:pt x="257" y="48"/>
                    <a:pt x="268" y="46"/>
                  </a:cubicBezTo>
                  <a:cubicBezTo>
                    <a:pt x="270" y="46"/>
                    <a:pt x="272" y="46"/>
                    <a:pt x="274" y="45"/>
                  </a:cubicBezTo>
                  <a:cubicBezTo>
                    <a:pt x="276" y="45"/>
                    <a:pt x="279" y="45"/>
                    <a:pt x="282" y="43"/>
                  </a:cubicBezTo>
                  <a:cubicBezTo>
                    <a:pt x="284" y="41"/>
                    <a:pt x="285" y="39"/>
                    <a:pt x="286" y="36"/>
                  </a:cubicBezTo>
                  <a:cubicBezTo>
                    <a:pt x="287" y="32"/>
                    <a:pt x="285" y="27"/>
                    <a:pt x="278" y="27"/>
                  </a:cubicBezTo>
                  <a:cubicBezTo>
                    <a:pt x="272" y="27"/>
                    <a:pt x="266" y="30"/>
                    <a:pt x="261" y="35"/>
                  </a:cubicBezTo>
                  <a:cubicBezTo>
                    <a:pt x="260" y="37"/>
                    <a:pt x="258" y="39"/>
                    <a:pt x="257" y="41"/>
                  </a:cubicBezTo>
                  <a:cubicBezTo>
                    <a:pt x="257" y="40"/>
                    <a:pt x="257" y="40"/>
                    <a:pt x="257" y="40"/>
                  </a:cubicBezTo>
                  <a:cubicBezTo>
                    <a:pt x="258" y="37"/>
                    <a:pt x="260" y="31"/>
                    <a:pt x="255" y="29"/>
                  </a:cubicBezTo>
                  <a:cubicBezTo>
                    <a:pt x="254" y="28"/>
                    <a:pt x="253" y="28"/>
                    <a:pt x="251" y="28"/>
                  </a:cubicBezTo>
                  <a:cubicBezTo>
                    <a:pt x="248" y="28"/>
                    <a:pt x="245" y="29"/>
                    <a:pt x="244" y="30"/>
                  </a:cubicBezTo>
                  <a:cubicBezTo>
                    <a:pt x="240" y="33"/>
                    <a:pt x="239" y="37"/>
                    <a:pt x="238" y="40"/>
                  </a:cubicBezTo>
                  <a:lnTo>
                    <a:pt x="225" y="88"/>
                  </a:lnTo>
                  <a:close/>
                  <a:moveTo>
                    <a:pt x="228" y="20"/>
                  </a:moveTo>
                  <a:cubicBezTo>
                    <a:pt x="231" y="20"/>
                    <a:pt x="236" y="20"/>
                    <a:pt x="240" y="16"/>
                  </a:cubicBezTo>
                  <a:cubicBezTo>
                    <a:pt x="241" y="15"/>
                    <a:pt x="242" y="12"/>
                    <a:pt x="242" y="11"/>
                  </a:cubicBezTo>
                  <a:cubicBezTo>
                    <a:pt x="243" y="8"/>
                    <a:pt x="242" y="5"/>
                    <a:pt x="239" y="3"/>
                  </a:cubicBezTo>
                  <a:cubicBezTo>
                    <a:pt x="238" y="3"/>
                    <a:pt x="235" y="2"/>
                    <a:pt x="233" y="2"/>
                  </a:cubicBezTo>
                  <a:cubicBezTo>
                    <a:pt x="190" y="2"/>
                    <a:pt x="190" y="2"/>
                    <a:pt x="190" y="2"/>
                  </a:cubicBezTo>
                  <a:cubicBezTo>
                    <a:pt x="187" y="2"/>
                    <a:pt x="182" y="2"/>
                    <a:pt x="179" y="5"/>
                  </a:cubicBezTo>
                  <a:cubicBezTo>
                    <a:pt x="174" y="8"/>
                    <a:pt x="172" y="13"/>
                    <a:pt x="171" y="16"/>
                  </a:cubicBezTo>
                  <a:cubicBezTo>
                    <a:pt x="152" y="88"/>
                    <a:pt x="152" y="88"/>
                    <a:pt x="152" y="88"/>
                  </a:cubicBezTo>
                  <a:cubicBezTo>
                    <a:pt x="151" y="92"/>
                    <a:pt x="150" y="97"/>
                    <a:pt x="154" y="99"/>
                  </a:cubicBezTo>
                  <a:cubicBezTo>
                    <a:pt x="155" y="100"/>
                    <a:pt x="157" y="101"/>
                    <a:pt x="159" y="101"/>
                  </a:cubicBezTo>
                  <a:cubicBezTo>
                    <a:pt x="161" y="101"/>
                    <a:pt x="167" y="101"/>
                    <a:pt x="171" y="95"/>
                  </a:cubicBezTo>
                  <a:cubicBezTo>
                    <a:pt x="172" y="92"/>
                    <a:pt x="173" y="90"/>
                    <a:pt x="174" y="87"/>
                  </a:cubicBezTo>
                  <a:cubicBezTo>
                    <a:pt x="181" y="59"/>
                    <a:pt x="181" y="59"/>
                    <a:pt x="181" y="59"/>
                  </a:cubicBezTo>
                  <a:cubicBezTo>
                    <a:pt x="214" y="59"/>
                    <a:pt x="214" y="59"/>
                    <a:pt x="214" y="59"/>
                  </a:cubicBezTo>
                  <a:cubicBezTo>
                    <a:pt x="217" y="59"/>
                    <a:pt x="225" y="59"/>
                    <a:pt x="228" y="50"/>
                  </a:cubicBezTo>
                  <a:cubicBezTo>
                    <a:pt x="228" y="49"/>
                    <a:pt x="228" y="47"/>
                    <a:pt x="228" y="46"/>
                  </a:cubicBezTo>
                  <a:cubicBezTo>
                    <a:pt x="227" y="41"/>
                    <a:pt x="222" y="41"/>
                    <a:pt x="219" y="41"/>
                  </a:cubicBezTo>
                  <a:cubicBezTo>
                    <a:pt x="186" y="41"/>
                    <a:pt x="186" y="41"/>
                    <a:pt x="186" y="41"/>
                  </a:cubicBezTo>
                  <a:cubicBezTo>
                    <a:pt x="192" y="20"/>
                    <a:pt x="192" y="20"/>
                    <a:pt x="192" y="20"/>
                  </a:cubicBezTo>
                  <a:lnTo>
                    <a:pt x="228" y="20"/>
                  </a:lnTo>
                  <a:close/>
                  <a:moveTo>
                    <a:pt x="118" y="43"/>
                  </a:moveTo>
                  <a:cubicBezTo>
                    <a:pt x="119" y="43"/>
                    <a:pt x="127" y="43"/>
                    <a:pt x="129" y="51"/>
                  </a:cubicBezTo>
                  <a:cubicBezTo>
                    <a:pt x="130" y="54"/>
                    <a:pt x="130" y="59"/>
                    <a:pt x="128" y="63"/>
                  </a:cubicBezTo>
                  <a:cubicBezTo>
                    <a:pt x="127" y="68"/>
                    <a:pt x="125" y="73"/>
                    <a:pt x="121" y="78"/>
                  </a:cubicBezTo>
                  <a:cubicBezTo>
                    <a:pt x="120" y="79"/>
                    <a:pt x="115" y="85"/>
                    <a:pt x="106" y="85"/>
                  </a:cubicBezTo>
                  <a:cubicBezTo>
                    <a:pt x="95" y="85"/>
                    <a:pt x="92" y="77"/>
                    <a:pt x="96" y="64"/>
                  </a:cubicBezTo>
                  <a:cubicBezTo>
                    <a:pt x="96" y="61"/>
                    <a:pt x="99" y="52"/>
                    <a:pt x="107" y="46"/>
                  </a:cubicBezTo>
                  <a:cubicBezTo>
                    <a:pt x="111" y="43"/>
                    <a:pt x="115" y="43"/>
                    <a:pt x="118" y="43"/>
                  </a:cubicBezTo>
                  <a:moveTo>
                    <a:pt x="75" y="64"/>
                  </a:moveTo>
                  <a:cubicBezTo>
                    <a:pt x="70" y="82"/>
                    <a:pt x="76" y="102"/>
                    <a:pt x="102" y="102"/>
                  </a:cubicBezTo>
                  <a:cubicBezTo>
                    <a:pt x="122" y="102"/>
                    <a:pt x="143" y="86"/>
                    <a:pt x="149" y="64"/>
                  </a:cubicBezTo>
                  <a:cubicBezTo>
                    <a:pt x="152" y="53"/>
                    <a:pt x="150" y="43"/>
                    <a:pt x="147" y="38"/>
                  </a:cubicBezTo>
                  <a:cubicBezTo>
                    <a:pt x="142" y="30"/>
                    <a:pt x="133" y="27"/>
                    <a:pt x="123" y="27"/>
                  </a:cubicBezTo>
                  <a:cubicBezTo>
                    <a:pt x="101" y="27"/>
                    <a:pt x="81" y="42"/>
                    <a:pt x="75" y="64"/>
                  </a:cubicBezTo>
                  <a:moveTo>
                    <a:pt x="43" y="15"/>
                  </a:moveTo>
                  <a:cubicBezTo>
                    <a:pt x="44" y="12"/>
                    <a:pt x="45" y="8"/>
                    <a:pt x="43" y="5"/>
                  </a:cubicBezTo>
                  <a:cubicBezTo>
                    <a:pt x="41" y="2"/>
                    <a:pt x="38" y="2"/>
                    <a:pt x="36" y="2"/>
                  </a:cubicBezTo>
                  <a:cubicBezTo>
                    <a:pt x="32" y="2"/>
                    <a:pt x="29" y="3"/>
                    <a:pt x="28" y="4"/>
                  </a:cubicBezTo>
                  <a:cubicBezTo>
                    <a:pt x="23" y="7"/>
                    <a:pt x="22" y="11"/>
                    <a:pt x="21" y="15"/>
                  </a:cubicBezTo>
                  <a:cubicBezTo>
                    <a:pt x="2" y="86"/>
                    <a:pt x="2" y="86"/>
                    <a:pt x="2" y="86"/>
                  </a:cubicBezTo>
                  <a:cubicBezTo>
                    <a:pt x="2" y="90"/>
                    <a:pt x="0" y="94"/>
                    <a:pt x="3" y="97"/>
                  </a:cubicBezTo>
                  <a:cubicBezTo>
                    <a:pt x="5" y="100"/>
                    <a:pt x="9" y="100"/>
                    <a:pt x="13" y="100"/>
                  </a:cubicBezTo>
                  <a:cubicBezTo>
                    <a:pt x="55" y="100"/>
                    <a:pt x="55" y="100"/>
                    <a:pt x="55" y="100"/>
                  </a:cubicBezTo>
                  <a:cubicBezTo>
                    <a:pt x="58" y="100"/>
                    <a:pt x="62" y="100"/>
                    <a:pt x="66" y="96"/>
                  </a:cubicBezTo>
                  <a:cubicBezTo>
                    <a:pt x="67" y="94"/>
                    <a:pt x="68" y="93"/>
                    <a:pt x="68" y="91"/>
                  </a:cubicBezTo>
                  <a:cubicBezTo>
                    <a:pt x="68" y="90"/>
                    <a:pt x="69" y="88"/>
                    <a:pt x="68" y="87"/>
                  </a:cubicBezTo>
                  <a:cubicBezTo>
                    <a:pt x="67" y="82"/>
                    <a:pt x="62" y="82"/>
                    <a:pt x="59" y="82"/>
                  </a:cubicBezTo>
                  <a:cubicBezTo>
                    <a:pt x="25" y="82"/>
                    <a:pt x="25" y="82"/>
                    <a:pt x="25" y="82"/>
                  </a:cubicBezTo>
                  <a:lnTo>
                    <a:pt x="43" y="1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11" name="White Frame">
            <a:extLst>
              <a:ext uri="{FF2B5EF4-FFF2-40B4-BE49-F238E27FC236}">
                <a16:creationId xmlns:a16="http://schemas.microsoft.com/office/drawing/2014/main" id="{7843285F-0DD3-4191-B086-35A68CA43A4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2291"/>
            <a:ext cx="12196074" cy="6855709"/>
          </a:xfrm>
          <a:prstGeom prst="rect">
            <a:avLst/>
          </a:prstGeom>
        </p:spPr>
      </p:pic>
      <p:sp>
        <p:nvSpPr>
          <p:cNvPr id="10" name="Wellspect">
            <a:extLst>
              <a:ext uri="{FF2B5EF4-FFF2-40B4-BE49-F238E27FC236}">
                <a16:creationId xmlns:a16="http://schemas.microsoft.com/office/drawing/2014/main" id="{48988171-71BD-490C-815F-659FD4D8FE6C}"/>
              </a:ext>
            </a:extLst>
          </p:cNvPr>
          <p:cNvSpPr>
            <a:spLocks noEditPoints="1"/>
          </p:cNvSpPr>
          <p:nvPr userDrawn="1"/>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151013374"/>
      </p:ext>
    </p:extLst>
  </p:cSld>
  <p:clrMap bg1="dk1" tx1="lt1" bg2="dk2" tx2="lt2" accent1="accent1" accent2="accent2" accent3="accent3" accent4="accent4" accent5="accent5" accent6="accent6" hlink="hlink" folHlink="folHlink"/>
  <p:sldLayoutIdLst>
    <p:sldLayoutId id="2147483710" r:id="rId1"/>
    <p:sldLayoutId id="2147483711" r:id="rId2"/>
    <p:sldLayoutId id="2147483712" r:id="rId3"/>
  </p:sldLayoutIdLst>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3" name="Text Content">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dirty="0"/>
              <a:t>Klicken Sie auf , um Mastertextstile zu bearbeiten</a:t>
            </a:r>
          </a:p>
          <a:p>
            <a:pPr lvl="1"/>
            <a:r>
              <a:rPr lang="en-US" dirty="0"/>
              <a:t>Zweite Ebene</a:t>
            </a:r>
          </a:p>
          <a:p>
            <a:pPr lvl="2"/>
            <a:r>
              <a:rPr lang="en-US" dirty="0"/>
              <a:t>Dritte Ebene</a:t>
            </a:r>
          </a:p>
          <a:p>
            <a:pPr lvl="3"/>
            <a:r>
              <a:rPr lang="en-US" dirty="0"/>
              <a:t>Vierte Ebene</a:t>
            </a:r>
          </a:p>
          <a:p>
            <a:pPr lvl="4"/>
            <a:r>
              <a:rPr lang="en-US" dirty="0"/>
              <a:t>Fünfte Ebene</a:t>
            </a:r>
          </a:p>
        </p:txBody>
      </p:sp>
      <p:sp>
        <p:nvSpPr>
          <p:cNvPr id="2" name="Title">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dirty="0"/>
              <a:t>Klicken Sie hier, um den Master-Titelstil zu bearbeiten</a:t>
            </a:r>
          </a:p>
        </p:txBody>
      </p:sp>
      <p:sp>
        <p:nvSpPr>
          <p:cNvPr id="14" name="Navina">
            <a:extLst>
              <a:ext uri="{FF2B5EF4-FFF2-40B4-BE49-F238E27FC236}">
                <a16:creationId xmlns:a16="http://schemas.microsoft.com/office/drawing/2014/main" id="{88703749-B591-4C0F-BD0A-30AE1D4E5357}"/>
              </a:ext>
            </a:extLst>
          </p:cNvPr>
          <p:cNvSpPr>
            <a:spLocks noEditPoints="1"/>
          </p:cNvSpPr>
          <p:nvPr userDrawn="1"/>
        </p:nvSpPr>
        <p:spPr bwMode="auto">
          <a:xfrm>
            <a:off x="10445752" y="6146800"/>
            <a:ext cx="1420812" cy="331787"/>
          </a:xfrm>
          <a:custGeom>
            <a:avLst/>
            <a:gdLst>
              <a:gd name="T0" fmla="*/ 425 w 445"/>
              <a:gd name="T1" fmla="*/ 4 h 102"/>
              <a:gd name="T2" fmla="*/ 416 w 445"/>
              <a:gd name="T3" fmla="*/ 7 h 102"/>
              <a:gd name="T4" fmla="*/ 419 w 445"/>
              <a:gd name="T5" fmla="*/ 7 h 102"/>
              <a:gd name="T6" fmla="*/ 436 w 445"/>
              <a:gd name="T7" fmla="*/ 19 h 102"/>
              <a:gd name="T8" fmla="*/ 427 w 445"/>
              <a:gd name="T9" fmla="*/ 23 h 102"/>
              <a:gd name="T10" fmla="*/ 430 w 445"/>
              <a:gd name="T11" fmla="*/ 8 h 102"/>
              <a:gd name="T12" fmla="*/ 437 w 445"/>
              <a:gd name="T13" fmla="*/ 23 h 102"/>
              <a:gd name="T14" fmla="*/ 442 w 445"/>
              <a:gd name="T15" fmla="*/ 11 h 102"/>
              <a:gd name="T16" fmla="*/ 445 w 445"/>
              <a:gd name="T17" fmla="*/ 4 h 102"/>
              <a:gd name="T18" fmla="*/ 366 w 445"/>
              <a:gd name="T19" fmla="*/ 86 h 102"/>
              <a:gd name="T20" fmla="*/ 388 w 445"/>
              <a:gd name="T21" fmla="*/ 65 h 102"/>
              <a:gd name="T22" fmla="*/ 409 w 445"/>
              <a:gd name="T23" fmla="*/ 33 h 102"/>
              <a:gd name="T24" fmla="*/ 360 w 445"/>
              <a:gd name="T25" fmla="*/ 51 h 102"/>
              <a:gd name="T26" fmla="*/ 392 w 445"/>
              <a:gd name="T27" fmla="*/ 49 h 102"/>
              <a:gd name="T28" fmla="*/ 342 w 445"/>
              <a:gd name="T29" fmla="*/ 70 h 102"/>
              <a:gd name="T30" fmla="*/ 377 w 445"/>
              <a:gd name="T31" fmla="*/ 96 h 102"/>
              <a:gd name="T32" fmla="*/ 403 w 445"/>
              <a:gd name="T33" fmla="*/ 86 h 102"/>
              <a:gd name="T34" fmla="*/ 332 w 445"/>
              <a:gd name="T35" fmla="*/ 31 h 102"/>
              <a:gd name="T36" fmla="*/ 293 w 445"/>
              <a:gd name="T37" fmla="*/ 28 h 102"/>
              <a:gd name="T38" fmla="*/ 276 w 445"/>
              <a:gd name="T39" fmla="*/ 40 h 102"/>
              <a:gd name="T40" fmla="*/ 270 w 445"/>
              <a:gd name="T41" fmla="*/ 101 h 102"/>
              <a:gd name="T42" fmla="*/ 290 w 445"/>
              <a:gd name="T43" fmla="*/ 60 h 102"/>
              <a:gd name="T44" fmla="*/ 315 w 445"/>
              <a:gd name="T45" fmla="*/ 50 h 102"/>
              <a:gd name="T46" fmla="*/ 306 w 445"/>
              <a:gd name="T47" fmla="*/ 98 h 102"/>
              <a:gd name="T48" fmla="*/ 326 w 445"/>
              <a:gd name="T49" fmla="*/ 88 h 102"/>
              <a:gd name="T50" fmla="*/ 271 w 445"/>
              <a:gd name="T51" fmla="*/ 10 h 102"/>
              <a:gd name="T52" fmla="*/ 258 w 445"/>
              <a:gd name="T53" fmla="*/ 21 h 102"/>
              <a:gd name="T54" fmla="*/ 237 w 445"/>
              <a:gd name="T55" fmla="*/ 101 h 102"/>
              <a:gd name="T56" fmla="*/ 263 w 445"/>
              <a:gd name="T57" fmla="*/ 40 h 102"/>
              <a:gd name="T58" fmla="*/ 248 w 445"/>
              <a:gd name="T59" fmla="*/ 30 h 102"/>
              <a:gd name="T60" fmla="*/ 198 w 445"/>
              <a:gd name="T61" fmla="*/ 40 h 102"/>
              <a:gd name="T62" fmla="*/ 177 w 445"/>
              <a:gd name="T63" fmla="*/ 44 h 102"/>
              <a:gd name="T64" fmla="*/ 207 w 445"/>
              <a:gd name="T65" fmla="*/ 89 h 102"/>
              <a:gd name="T66" fmla="*/ 230 w 445"/>
              <a:gd name="T67" fmla="*/ 28 h 102"/>
              <a:gd name="T68" fmla="*/ 197 w 445"/>
              <a:gd name="T69" fmla="*/ 78 h 102"/>
              <a:gd name="T70" fmla="*/ 141 w 445"/>
              <a:gd name="T71" fmla="*/ 77 h 102"/>
              <a:gd name="T72" fmla="*/ 114 w 445"/>
              <a:gd name="T73" fmla="*/ 78 h 102"/>
              <a:gd name="T74" fmla="*/ 141 w 445"/>
              <a:gd name="T75" fmla="*/ 77 h 102"/>
              <a:gd name="T76" fmla="*/ 144 w 445"/>
              <a:gd name="T77" fmla="*/ 27 h 102"/>
              <a:gd name="T78" fmla="*/ 124 w 445"/>
              <a:gd name="T79" fmla="*/ 47 h 102"/>
              <a:gd name="T80" fmla="*/ 136 w 445"/>
              <a:gd name="T81" fmla="*/ 54 h 102"/>
              <a:gd name="T82" fmla="*/ 94 w 445"/>
              <a:gd name="T83" fmla="*/ 79 h 102"/>
              <a:gd name="T84" fmla="*/ 137 w 445"/>
              <a:gd name="T85" fmla="*/ 93 h 102"/>
              <a:gd name="T86" fmla="*/ 167 w 445"/>
              <a:gd name="T87" fmla="*/ 56 h 102"/>
              <a:gd name="T88" fmla="*/ 26 w 445"/>
              <a:gd name="T89" fmla="*/ 6 h 102"/>
              <a:gd name="T90" fmla="*/ 3 w 445"/>
              <a:gd name="T91" fmla="*/ 98 h 102"/>
              <a:gd name="T92" fmla="*/ 34 w 445"/>
              <a:gd name="T93" fmla="*/ 46 h 102"/>
              <a:gd name="T94" fmla="*/ 64 w 445"/>
              <a:gd name="T95" fmla="*/ 101 h 102"/>
              <a:gd name="T96" fmla="*/ 99 w 445"/>
              <a:gd name="T97" fmla="*/ 2 h 102"/>
              <a:gd name="T98" fmla="*/ 81 w 445"/>
              <a:gd name="T99" fmla="*/ 14 h 102"/>
              <a:gd name="T100" fmla="*/ 67 w 445"/>
              <a:gd name="T101" fmla="*/ 6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45" h="102">
                <a:moveTo>
                  <a:pt x="419" y="7"/>
                </a:moveTo>
                <a:cubicBezTo>
                  <a:pt x="425" y="7"/>
                  <a:pt x="425" y="7"/>
                  <a:pt x="425" y="7"/>
                </a:cubicBezTo>
                <a:cubicBezTo>
                  <a:pt x="425" y="4"/>
                  <a:pt x="425" y="4"/>
                  <a:pt x="425" y="4"/>
                </a:cubicBezTo>
                <a:cubicBezTo>
                  <a:pt x="410" y="4"/>
                  <a:pt x="410" y="4"/>
                  <a:pt x="410" y="4"/>
                </a:cubicBezTo>
                <a:cubicBezTo>
                  <a:pt x="410" y="7"/>
                  <a:pt x="410" y="7"/>
                  <a:pt x="410" y="7"/>
                </a:cubicBezTo>
                <a:cubicBezTo>
                  <a:pt x="416" y="7"/>
                  <a:pt x="416" y="7"/>
                  <a:pt x="416" y="7"/>
                </a:cubicBezTo>
                <a:cubicBezTo>
                  <a:pt x="416" y="23"/>
                  <a:pt x="416" y="23"/>
                  <a:pt x="416" y="23"/>
                </a:cubicBezTo>
                <a:cubicBezTo>
                  <a:pt x="419" y="23"/>
                  <a:pt x="419" y="23"/>
                  <a:pt x="419" y="23"/>
                </a:cubicBezTo>
                <a:lnTo>
                  <a:pt x="419" y="7"/>
                </a:lnTo>
                <a:close/>
                <a:moveTo>
                  <a:pt x="445" y="4"/>
                </a:moveTo>
                <a:cubicBezTo>
                  <a:pt x="440" y="4"/>
                  <a:pt x="440" y="4"/>
                  <a:pt x="440" y="4"/>
                </a:cubicBezTo>
                <a:cubicBezTo>
                  <a:pt x="436" y="19"/>
                  <a:pt x="436" y="19"/>
                  <a:pt x="436" y="19"/>
                </a:cubicBezTo>
                <a:cubicBezTo>
                  <a:pt x="431" y="4"/>
                  <a:pt x="431" y="4"/>
                  <a:pt x="431" y="4"/>
                </a:cubicBezTo>
                <a:cubicBezTo>
                  <a:pt x="427" y="4"/>
                  <a:pt x="427" y="4"/>
                  <a:pt x="427" y="4"/>
                </a:cubicBezTo>
                <a:cubicBezTo>
                  <a:pt x="427" y="23"/>
                  <a:pt x="427" y="23"/>
                  <a:pt x="427" y="23"/>
                </a:cubicBezTo>
                <a:cubicBezTo>
                  <a:pt x="430" y="23"/>
                  <a:pt x="430" y="23"/>
                  <a:pt x="430" y="23"/>
                </a:cubicBezTo>
                <a:cubicBezTo>
                  <a:pt x="430" y="11"/>
                  <a:pt x="430" y="11"/>
                  <a:pt x="430" y="11"/>
                </a:cubicBezTo>
                <a:cubicBezTo>
                  <a:pt x="430" y="10"/>
                  <a:pt x="430" y="9"/>
                  <a:pt x="430" y="8"/>
                </a:cubicBezTo>
                <a:cubicBezTo>
                  <a:pt x="430" y="10"/>
                  <a:pt x="430" y="10"/>
                  <a:pt x="431" y="11"/>
                </a:cubicBezTo>
                <a:cubicBezTo>
                  <a:pt x="434" y="23"/>
                  <a:pt x="434" y="23"/>
                  <a:pt x="434" y="23"/>
                </a:cubicBezTo>
                <a:cubicBezTo>
                  <a:pt x="437" y="23"/>
                  <a:pt x="437" y="23"/>
                  <a:pt x="437" y="23"/>
                </a:cubicBezTo>
                <a:cubicBezTo>
                  <a:pt x="441" y="11"/>
                  <a:pt x="441" y="11"/>
                  <a:pt x="441" y="11"/>
                </a:cubicBezTo>
                <a:cubicBezTo>
                  <a:pt x="442" y="9"/>
                  <a:pt x="442" y="9"/>
                  <a:pt x="442" y="8"/>
                </a:cubicBezTo>
                <a:cubicBezTo>
                  <a:pt x="442" y="8"/>
                  <a:pt x="442" y="10"/>
                  <a:pt x="442" y="11"/>
                </a:cubicBezTo>
                <a:cubicBezTo>
                  <a:pt x="442" y="23"/>
                  <a:pt x="442" y="23"/>
                  <a:pt x="442" y="23"/>
                </a:cubicBezTo>
                <a:cubicBezTo>
                  <a:pt x="445" y="23"/>
                  <a:pt x="445" y="23"/>
                  <a:pt x="445" y="23"/>
                </a:cubicBezTo>
                <a:lnTo>
                  <a:pt x="445" y="4"/>
                </a:lnTo>
                <a:close/>
                <a:moveTo>
                  <a:pt x="385" y="77"/>
                </a:moveTo>
                <a:cubicBezTo>
                  <a:pt x="384" y="78"/>
                  <a:pt x="381" y="81"/>
                  <a:pt x="375" y="84"/>
                </a:cubicBezTo>
                <a:cubicBezTo>
                  <a:pt x="371" y="86"/>
                  <a:pt x="368" y="86"/>
                  <a:pt x="366" y="86"/>
                </a:cubicBezTo>
                <a:cubicBezTo>
                  <a:pt x="361" y="86"/>
                  <a:pt x="358" y="83"/>
                  <a:pt x="359" y="78"/>
                </a:cubicBezTo>
                <a:cubicBezTo>
                  <a:pt x="361" y="71"/>
                  <a:pt x="368" y="70"/>
                  <a:pt x="374" y="69"/>
                </a:cubicBezTo>
                <a:cubicBezTo>
                  <a:pt x="384" y="67"/>
                  <a:pt x="385" y="66"/>
                  <a:pt x="388" y="65"/>
                </a:cubicBezTo>
                <a:lnTo>
                  <a:pt x="385" y="77"/>
                </a:lnTo>
                <a:close/>
                <a:moveTo>
                  <a:pt x="411" y="56"/>
                </a:moveTo>
                <a:cubicBezTo>
                  <a:pt x="413" y="49"/>
                  <a:pt x="415" y="40"/>
                  <a:pt x="409" y="33"/>
                </a:cubicBezTo>
                <a:cubicBezTo>
                  <a:pt x="406" y="30"/>
                  <a:pt x="401" y="27"/>
                  <a:pt x="388" y="27"/>
                </a:cubicBezTo>
                <a:cubicBezTo>
                  <a:pt x="365" y="27"/>
                  <a:pt x="355" y="36"/>
                  <a:pt x="354" y="43"/>
                </a:cubicBezTo>
                <a:cubicBezTo>
                  <a:pt x="352" y="48"/>
                  <a:pt x="356" y="51"/>
                  <a:pt x="360" y="51"/>
                </a:cubicBezTo>
                <a:cubicBezTo>
                  <a:pt x="364" y="51"/>
                  <a:pt x="368" y="48"/>
                  <a:pt x="369" y="47"/>
                </a:cubicBezTo>
                <a:cubicBezTo>
                  <a:pt x="372" y="45"/>
                  <a:pt x="374" y="42"/>
                  <a:pt x="382" y="42"/>
                </a:cubicBezTo>
                <a:cubicBezTo>
                  <a:pt x="385" y="42"/>
                  <a:pt x="394" y="42"/>
                  <a:pt x="392" y="49"/>
                </a:cubicBezTo>
                <a:cubicBezTo>
                  <a:pt x="391" y="52"/>
                  <a:pt x="388" y="53"/>
                  <a:pt x="381" y="54"/>
                </a:cubicBezTo>
                <a:cubicBezTo>
                  <a:pt x="364" y="57"/>
                  <a:pt x="358" y="58"/>
                  <a:pt x="352" y="62"/>
                </a:cubicBezTo>
                <a:cubicBezTo>
                  <a:pt x="349" y="63"/>
                  <a:pt x="345" y="65"/>
                  <a:pt x="342" y="70"/>
                </a:cubicBezTo>
                <a:cubicBezTo>
                  <a:pt x="341" y="72"/>
                  <a:pt x="339" y="75"/>
                  <a:pt x="338" y="79"/>
                </a:cubicBezTo>
                <a:cubicBezTo>
                  <a:pt x="335" y="93"/>
                  <a:pt x="342" y="102"/>
                  <a:pt x="357" y="102"/>
                </a:cubicBezTo>
                <a:cubicBezTo>
                  <a:pt x="363" y="102"/>
                  <a:pt x="370" y="100"/>
                  <a:pt x="377" y="96"/>
                </a:cubicBezTo>
                <a:cubicBezTo>
                  <a:pt x="379" y="95"/>
                  <a:pt x="380" y="94"/>
                  <a:pt x="382" y="93"/>
                </a:cubicBezTo>
                <a:cubicBezTo>
                  <a:pt x="382" y="96"/>
                  <a:pt x="382" y="101"/>
                  <a:pt x="389" y="101"/>
                </a:cubicBezTo>
                <a:cubicBezTo>
                  <a:pt x="399" y="101"/>
                  <a:pt x="401" y="91"/>
                  <a:pt x="403" y="86"/>
                </a:cubicBezTo>
                <a:lnTo>
                  <a:pt x="411" y="56"/>
                </a:lnTo>
                <a:close/>
                <a:moveTo>
                  <a:pt x="336" y="53"/>
                </a:moveTo>
                <a:cubicBezTo>
                  <a:pt x="338" y="47"/>
                  <a:pt x="339" y="38"/>
                  <a:pt x="332" y="31"/>
                </a:cubicBezTo>
                <a:cubicBezTo>
                  <a:pt x="329" y="29"/>
                  <a:pt x="325" y="27"/>
                  <a:pt x="319" y="27"/>
                </a:cubicBezTo>
                <a:cubicBezTo>
                  <a:pt x="307" y="27"/>
                  <a:pt x="300" y="34"/>
                  <a:pt x="297" y="37"/>
                </a:cubicBezTo>
                <a:cubicBezTo>
                  <a:pt x="297" y="34"/>
                  <a:pt x="297" y="30"/>
                  <a:pt x="293" y="28"/>
                </a:cubicBezTo>
                <a:cubicBezTo>
                  <a:pt x="291" y="28"/>
                  <a:pt x="290" y="28"/>
                  <a:pt x="289" y="28"/>
                </a:cubicBezTo>
                <a:cubicBezTo>
                  <a:pt x="286" y="28"/>
                  <a:pt x="283" y="29"/>
                  <a:pt x="282" y="30"/>
                </a:cubicBezTo>
                <a:cubicBezTo>
                  <a:pt x="278" y="33"/>
                  <a:pt x="277" y="36"/>
                  <a:pt x="276" y="40"/>
                </a:cubicBezTo>
                <a:cubicBezTo>
                  <a:pt x="263" y="89"/>
                  <a:pt x="263" y="89"/>
                  <a:pt x="263" y="89"/>
                </a:cubicBezTo>
                <a:cubicBezTo>
                  <a:pt x="262" y="92"/>
                  <a:pt x="260" y="98"/>
                  <a:pt x="266" y="100"/>
                </a:cubicBezTo>
                <a:cubicBezTo>
                  <a:pt x="267" y="101"/>
                  <a:pt x="268" y="101"/>
                  <a:pt x="270" y="101"/>
                </a:cubicBezTo>
                <a:cubicBezTo>
                  <a:pt x="272" y="101"/>
                  <a:pt x="275" y="100"/>
                  <a:pt x="278" y="98"/>
                </a:cubicBezTo>
                <a:cubicBezTo>
                  <a:pt x="281" y="95"/>
                  <a:pt x="282" y="92"/>
                  <a:pt x="283" y="89"/>
                </a:cubicBezTo>
                <a:cubicBezTo>
                  <a:pt x="290" y="60"/>
                  <a:pt x="290" y="60"/>
                  <a:pt x="290" y="60"/>
                </a:cubicBezTo>
                <a:cubicBezTo>
                  <a:pt x="291" y="56"/>
                  <a:pt x="293" y="50"/>
                  <a:pt x="299" y="46"/>
                </a:cubicBezTo>
                <a:cubicBezTo>
                  <a:pt x="302" y="45"/>
                  <a:pt x="304" y="44"/>
                  <a:pt x="307" y="44"/>
                </a:cubicBezTo>
                <a:cubicBezTo>
                  <a:pt x="311" y="44"/>
                  <a:pt x="314" y="46"/>
                  <a:pt x="315" y="50"/>
                </a:cubicBezTo>
                <a:cubicBezTo>
                  <a:pt x="316" y="52"/>
                  <a:pt x="315" y="55"/>
                  <a:pt x="314" y="58"/>
                </a:cubicBezTo>
                <a:cubicBezTo>
                  <a:pt x="306" y="89"/>
                  <a:pt x="306" y="89"/>
                  <a:pt x="306" y="89"/>
                </a:cubicBezTo>
                <a:cubicBezTo>
                  <a:pt x="305" y="91"/>
                  <a:pt x="304" y="95"/>
                  <a:pt x="306" y="98"/>
                </a:cubicBezTo>
                <a:cubicBezTo>
                  <a:pt x="307" y="99"/>
                  <a:pt x="309" y="101"/>
                  <a:pt x="313" y="101"/>
                </a:cubicBezTo>
                <a:cubicBezTo>
                  <a:pt x="317" y="101"/>
                  <a:pt x="320" y="99"/>
                  <a:pt x="322" y="97"/>
                </a:cubicBezTo>
                <a:cubicBezTo>
                  <a:pt x="325" y="95"/>
                  <a:pt x="326" y="91"/>
                  <a:pt x="326" y="88"/>
                </a:cubicBezTo>
                <a:lnTo>
                  <a:pt x="336" y="53"/>
                </a:lnTo>
                <a:close/>
                <a:moveTo>
                  <a:pt x="258" y="21"/>
                </a:moveTo>
                <a:cubicBezTo>
                  <a:pt x="264" y="21"/>
                  <a:pt x="269" y="16"/>
                  <a:pt x="271" y="10"/>
                </a:cubicBezTo>
                <a:cubicBezTo>
                  <a:pt x="273" y="5"/>
                  <a:pt x="269" y="0"/>
                  <a:pt x="264" y="0"/>
                </a:cubicBezTo>
                <a:cubicBezTo>
                  <a:pt x="258" y="0"/>
                  <a:pt x="252" y="5"/>
                  <a:pt x="251" y="10"/>
                </a:cubicBezTo>
                <a:cubicBezTo>
                  <a:pt x="250" y="16"/>
                  <a:pt x="253" y="21"/>
                  <a:pt x="258" y="21"/>
                </a:cubicBezTo>
                <a:moveTo>
                  <a:pt x="230" y="88"/>
                </a:moveTo>
                <a:cubicBezTo>
                  <a:pt x="229" y="92"/>
                  <a:pt x="228" y="98"/>
                  <a:pt x="233" y="100"/>
                </a:cubicBezTo>
                <a:cubicBezTo>
                  <a:pt x="234" y="100"/>
                  <a:pt x="235" y="101"/>
                  <a:pt x="237" y="101"/>
                </a:cubicBezTo>
                <a:cubicBezTo>
                  <a:pt x="240" y="101"/>
                  <a:pt x="243" y="100"/>
                  <a:pt x="246" y="97"/>
                </a:cubicBezTo>
                <a:cubicBezTo>
                  <a:pt x="248" y="94"/>
                  <a:pt x="249" y="91"/>
                  <a:pt x="250" y="88"/>
                </a:cubicBezTo>
                <a:cubicBezTo>
                  <a:pt x="263" y="40"/>
                  <a:pt x="263" y="40"/>
                  <a:pt x="263" y="40"/>
                </a:cubicBezTo>
                <a:cubicBezTo>
                  <a:pt x="264" y="36"/>
                  <a:pt x="265" y="31"/>
                  <a:pt x="260" y="29"/>
                </a:cubicBezTo>
                <a:cubicBezTo>
                  <a:pt x="259" y="28"/>
                  <a:pt x="258" y="28"/>
                  <a:pt x="256" y="28"/>
                </a:cubicBezTo>
                <a:cubicBezTo>
                  <a:pt x="253" y="28"/>
                  <a:pt x="250" y="29"/>
                  <a:pt x="248" y="30"/>
                </a:cubicBezTo>
                <a:cubicBezTo>
                  <a:pt x="246" y="32"/>
                  <a:pt x="245" y="34"/>
                  <a:pt x="243" y="40"/>
                </a:cubicBezTo>
                <a:lnTo>
                  <a:pt x="230" y="88"/>
                </a:lnTo>
                <a:close/>
                <a:moveTo>
                  <a:pt x="198" y="40"/>
                </a:moveTo>
                <a:cubicBezTo>
                  <a:pt x="198" y="35"/>
                  <a:pt x="198" y="28"/>
                  <a:pt x="190" y="28"/>
                </a:cubicBezTo>
                <a:cubicBezTo>
                  <a:pt x="186" y="28"/>
                  <a:pt x="179" y="31"/>
                  <a:pt x="177" y="38"/>
                </a:cubicBezTo>
                <a:cubicBezTo>
                  <a:pt x="177" y="40"/>
                  <a:pt x="177" y="42"/>
                  <a:pt x="177" y="44"/>
                </a:cubicBezTo>
                <a:cubicBezTo>
                  <a:pt x="180" y="91"/>
                  <a:pt x="180" y="91"/>
                  <a:pt x="180" y="91"/>
                </a:cubicBezTo>
                <a:cubicBezTo>
                  <a:pt x="181" y="98"/>
                  <a:pt x="181" y="101"/>
                  <a:pt x="190" y="101"/>
                </a:cubicBezTo>
                <a:cubicBezTo>
                  <a:pt x="200" y="101"/>
                  <a:pt x="202" y="98"/>
                  <a:pt x="207" y="89"/>
                </a:cubicBezTo>
                <a:cubicBezTo>
                  <a:pt x="235" y="43"/>
                  <a:pt x="235" y="43"/>
                  <a:pt x="235" y="43"/>
                </a:cubicBezTo>
                <a:cubicBezTo>
                  <a:pt x="236" y="41"/>
                  <a:pt x="237" y="39"/>
                  <a:pt x="238" y="37"/>
                </a:cubicBezTo>
                <a:cubicBezTo>
                  <a:pt x="239" y="31"/>
                  <a:pt x="235" y="28"/>
                  <a:pt x="230" y="28"/>
                </a:cubicBezTo>
                <a:cubicBezTo>
                  <a:pt x="223" y="28"/>
                  <a:pt x="220" y="34"/>
                  <a:pt x="217" y="38"/>
                </a:cubicBezTo>
                <a:cubicBezTo>
                  <a:pt x="202" y="67"/>
                  <a:pt x="202" y="67"/>
                  <a:pt x="202" y="67"/>
                </a:cubicBezTo>
                <a:cubicBezTo>
                  <a:pt x="199" y="72"/>
                  <a:pt x="198" y="73"/>
                  <a:pt x="197" y="78"/>
                </a:cubicBezTo>
                <a:cubicBezTo>
                  <a:pt x="197" y="75"/>
                  <a:pt x="197" y="72"/>
                  <a:pt x="197" y="68"/>
                </a:cubicBezTo>
                <a:lnTo>
                  <a:pt x="198" y="40"/>
                </a:lnTo>
                <a:close/>
                <a:moveTo>
                  <a:pt x="141" y="77"/>
                </a:moveTo>
                <a:cubicBezTo>
                  <a:pt x="139" y="78"/>
                  <a:pt x="137" y="81"/>
                  <a:pt x="131" y="84"/>
                </a:cubicBezTo>
                <a:cubicBezTo>
                  <a:pt x="127" y="86"/>
                  <a:pt x="124" y="86"/>
                  <a:pt x="122" y="86"/>
                </a:cubicBezTo>
                <a:cubicBezTo>
                  <a:pt x="116" y="86"/>
                  <a:pt x="113" y="83"/>
                  <a:pt x="114" y="78"/>
                </a:cubicBezTo>
                <a:cubicBezTo>
                  <a:pt x="116" y="71"/>
                  <a:pt x="124" y="70"/>
                  <a:pt x="130" y="69"/>
                </a:cubicBezTo>
                <a:cubicBezTo>
                  <a:pt x="140" y="67"/>
                  <a:pt x="141" y="66"/>
                  <a:pt x="144" y="65"/>
                </a:cubicBezTo>
                <a:lnTo>
                  <a:pt x="141" y="77"/>
                </a:lnTo>
                <a:close/>
                <a:moveTo>
                  <a:pt x="167" y="56"/>
                </a:moveTo>
                <a:cubicBezTo>
                  <a:pt x="168" y="49"/>
                  <a:pt x="171" y="40"/>
                  <a:pt x="165" y="33"/>
                </a:cubicBezTo>
                <a:cubicBezTo>
                  <a:pt x="162" y="30"/>
                  <a:pt x="156" y="27"/>
                  <a:pt x="144" y="27"/>
                </a:cubicBezTo>
                <a:cubicBezTo>
                  <a:pt x="121" y="27"/>
                  <a:pt x="111" y="36"/>
                  <a:pt x="109" y="43"/>
                </a:cubicBezTo>
                <a:cubicBezTo>
                  <a:pt x="108" y="48"/>
                  <a:pt x="112" y="51"/>
                  <a:pt x="116" y="51"/>
                </a:cubicBezTo>
                <a:cubicBezTo>
                  <a:pt x="120" y="51"/>
                  <a:pt x="123" y="48"/>
                  <a:pt x="124" y="47"/>
                </a:cubicBezTo>
                <a:cubicBezTo>
                  <a:pt x="127" y="45"/>
                  <a:pt x="130" y="42"/>
                  <a:pt x="138" y="42"/>
                </a:cubicBezTo>
                <a:cubicBezTo>
                  <a:pt x="140" y="42"/>
                  <a:pt x="149" y="42"/>
                  <a:pt x="148" y="49"/>
                </a:cubicBezTo>
                <a:cubicBezTo>
                  <a:pt x="147" y="52"/>
                  <a:pt x="143" y="53"/>
                  <a:pt x="136" y="54"/>
                </a:cubicBezTo>
                <a:cubicBezTo>
                  <a:pt x="120" y="57"/>
                  <a:pt x="114" y="58"/>
                  <a:pt x="107" y="62"/>
                </a:cubicBezTo>
                <a:cubicBezTo>
                  <a:pt x="105" y="63"/>
                  <a:pt x="101" y="65"/>
                  <a:pt x="98" y="70"/>
                </a:cubicBezTo>
                <a:cubicBezTo>
                  <a:pt x="96" y="72"/>
                  <a:pt x="95" y="75"/>
                  <a:pt x="94" y="79"/>
                </a:cubicBezTo>
                <a:cubicBezTo>
                  <a:pt x="90" y="93"/>
                  <a:pt x="97" y="102"/>
                  <a:pt x="113" y="102"/>
                </a:cubicBezTo>
                <a:cubicBezTo>
                  <a:pt x="119" y="102"/>
                  <a:pt x="126" y="100"/>
                  <a:pt x="132" y="96"/>
                </a:cubicBezTo>
                <a:cubicBezTo>
                  <a:pt x="134" y="95"/>
                  <a:pt x="135" y="94"/>
                  <a:pt x="137" y="93"/>
                </a:cubicBezTo>
                <a:cubicBezTo>
                  <a:pt x="138" y="96"/>
                  <a:pt x="138" y="101"/>
                  <a:pt x="145" y="101"/>
                </a:cubicBezTo>
                <a:cubicBezTo>
                  <a:pt x="154" y="101"/>
                  <a:pt x="157" y="91"/>
                  <a:pt x="159" y="86"/>
                </a:cubicBezTo>
                <a:lnTo>
                  <a:pt x="167" y="56"/>
                </a:lnTo>
                <a:close/>
                <a:moveTo>
                  <a:pt x="49" y="9"/>
                </a:moveTo>
                <a:cubicBezTo>
                  <a:pt x="48" y="4"/>
                  <a:pt x="46" y="1"/>
                  <a:pt x="38" y="1"/>
                </a:cubicBezTo>
                <a:cubicBezTo>
                  <a:pt x="34" y="1"/>
                  <a:pt x="29" y="3"/>
                  <a:pt x="26" y="6"/>
                </a:cubicBezTo>
                <a:cubicBezTo>
                  <a:pt x="23" y="9"/>
                  <a:pt x="23" y="12"/>
                  <a:pt x="22" y="16"/>
                </a:cubicBezTo>
                <a:cubicBezTo>
                  <a:pt x="3" y="87"/>
                  <a:pt x="3" y="87"/>
                  <a:pt x="3" y="87"/>
                </a:cubicBezTo>
                <a:cubicBezTo>
                  <a:pt x="2" y="91"/>
                  <a:pt x="0" y="95"/>
                  <a:pt x="3" y="98"/>
                </a:cubicBezTo>
                <a:cubicBezTo>
                  <a:pt x="3" y="99"/>
                  <a:pt x="5" y="101"/>
                  <a:pt x="9" y="101"/>
                </a:cubicBezTo>
                <a:cubicBezTo>
                  <a:pt x="19" y="101"/>
                  <a:pt x="22" y="91"/>
                  <a:pt x="23" y="86"/>
                </a:cubicBezTo>
                <a:cubicBezTo>
                  <a:pt x="34" y="46"/>
                  <a:pt x="34" y="46"/>
                  <a:pt x="34" y="46"/>
                </a:cubicBezTo>
                <a:cubicBezTo>
                  <a:pt x="35" y="41"/>
                  <a:pt x="35" y="40"/>
                  <a:pt x="36" y="36"/>
                </a:cubicBezTo>
                <a:cubicBezTo>
                  <a:pt x="54" y="91"/>
                  <a:pt x="54" y="91"/>
                  <a:pt x="54" y="91"/>
                </a:cubicBezTo>
                <a:cubicBezTo>
                  <a:pt x="56" y="97"/>
                  <a:pt x="57" y="101"/>
                  <a:pt x="64" y="101"/>
                </a:cubicBezTo>
                <a:cubicBezTo>
                  <a:pt x="77" y="101"/>
                  <a:pt x="80" y="93"/>
                  <a:pt x="81" y="87"/>
                </a:cubicBezTo>
                <a:cubicBezTo>
                  <a:pt x="101" y="14"/>
                  <a:pt x="101" y="14"/>
                  <a:pt x="101" y="14"/>
                </a:cubicBezTo>
                <a:cubicBezTo>
                  <a:pt x="102" y="10"/>
                  <a:pt x="103" y="5"/>
                  <a:pt x="99" y="2"/>
                </a:cubicBezTo>
                <a:cubicBezTo>
                  <a:pt x="98" y="2"/>
                  <a:pt x="97" y="1"/>
                  <a:pt x="94" y="1"/>
                </a:cubicBezTo>
                <a:cubicBezTo>
                  <a:pt x="91" y="1"/>
                  <a:pt x="88" y="3"/>
                  <a:pt x="86" y="5"/>
                </a:cubicBezTo>
                <a:cubicBezTo>
                  <a:pt x="83" y="7"/>
                  <a:pt x="81" y="11"/>
                  <a:pt x="81" y="14"/>
                </a:cubicBezTo>
                <a:cubicBezTo>
                  <a:pt x="70" y="53"/>
                  <a:pt x="70" y="53"/>
                  <a:pt x="70" y="53"/>
                </a:cubicBezTo>
                <a:cubicBezTo>
                  <a:pt x="70" y="55"/>
                  <a:pt x="69" y="57"/>
                  <a:pt x="69" y="59"/>
                </a:cubicBezTo>
                <a:cubicBezTo>
                  <a:pt x="68" y="61"/>
                  <a:pt x="68" y="63"/>
                  <a:pt x="67" y="65"/>
                </a:cubicBezTo>
                <a:lnTo>
                  <a:pt x="49" y="9"/>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pic>
        <p:nvPicPr>
          <p:cNvPr id="8" name="White Frame">
            <a:extLst>
              <a:ext uri="{FF2B5EF4-FFF2-40B4-BE49-F238E27FC236}">
                <a16:creationId xmlns:a16="http://schemas.microsoft.com/office/drawing/2014/main" id="{BA472455-EDD4-4D89-A8BA-B172FD7D984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2291"/>
            <a:ext cx="12196074" cy="6855709"/>
          </a:xfrm>
          <a:prstGeom prst="rect">
            <a:avLst/>
          </a:prstGeom>
        </p:spPr>
      </p:pic>
      <p:sp>
        <p:nvSpPr>
          <p:cNvPr id="10" name="Wellspect">
            <a:extLst>
              <a:ext uri="{FF2B5EF4-FFF2-40B4-BE49-F238E27FC236}">
                <a16:creationId xmlns:a16="http://schemas.microsoft.com/office/drawing/2014/main" id="{48988171-71BD-490C-815F-659FD4D8FE6C}"/>
              </a:ext>
            </a:extLst>
          </p:cNvPr>
          <p:cNvSpPr>
            <a:spLocks noEditPoints="1"/>
          </p:cNvSpPr>
          <p:nvPr userDrawn="1"/>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923116092"/>
      </p:ext>
    </p:extLst>
  </p:cSld>
  <p:clrMap bg1="dk1" tx1="lt1" bg2="dk2" tx2="lt2" accent1="accent1" accent2="accent2" accent3="accent3" accent4="accent4" accent5="accent5" accent6="accent6" hlink="hlink" folHlink="folHlink"/>
  <p:sldLayoutIdLst>
    <p:sldLayoutId id="2147483714" r:id="rId1"/>
    <p:sldLayoutId id="2147483715" r:id="rId2"/>
    <p:sldLayoutId id="2147483716" r:id="rId3"/>
  </p:sldLayoutIdLst>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3" name="Text Content">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dirty="0"/>
              <a:t>Klicken Sie auf , um Mastertextstile zu bearbeiten</a:t>
            </a:r>
          </a:p>
          <a:p>
            <a:pPr lvl="1"/>
            <a:r>
              <a:rPr lang="en-US" dirty="0"/>
              <a:t>Zweite Ebene</a:t>
            </a:r>
          </a:p>
          <a:p>
            <a:pPr lvl="2"/>
            <a:r>
              <a:rPr lang="en-US" dirty="0"/>
              <a:t>Dritte Ebene</a:t>
            </a:r>
          </a:p>
          <a:p>
            <a:pPr lvl="3"/>
            <a:r>
              <a:rPr lang="en-US" dirty="0"/>
              <a:t>Vierte Ebene</a:t>
            </a:r>
          </a:p>
          <a:p>
            <a:pPr lvl="4"/>
            <a:r>
              <a:rPr lang="en-US" dirty="0"/>
              <a:t>Fünfte Ebene</a:t>
            </a:r>
          </a:p>
        </p:txBody>
      </p:sp>
      <p:sp>
        <p:nvSpPr>
          <p:cNvPr id="2" name="Title">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dirty="0"/>
              <a:t>Klicken Sie hier, um den Master-Titelstil zu bearbeiten</a:t>
            </a:r>
          </a:p>
        </p:txBody>
      </p:sp>
      <p:grpSp>
        <p:nvGrpSpPr>
          <p:cNvPr id="16" name="Navina Smart">
            <a:extLst>
              <a:ext uri="{FF2B5EF4-FFF2-40B4-BE49-F238E27FC236}">
                <a16:creationId xmlns:a16="http://schemas.microsoft.com/office/drawing/2014/main" id="{66AD731D-9266-42ED-A6C6-62419BA18C38}"/>
              </a:ext>
            </a:extLst>
          </p:cNvPr>
          <p:cNvGrpSpPr/>
          <p:nvPr userDrawn="1"/>
        </p:nvGrpSpPr>
        <p:grpSpPr>
          <a:xfrm>
            <a:off x="9503866" y="6146799"/>
            <a:ext cx="2271712" cy="331787"/>
            <a:chOff x="3827463" y="-796925"/>
            <a:chExt cx="2271712" cy="331787"/>
          </a:xfrm>
        </p:grpSpPr>
        <p:sp>
          <p:nvSpPr>
            <p:cNvPr id="17" name="Freeform 5">
              <a:extLst>
                <a:ext uri="{FF2B5EF4-FFF2-40B4-BE49-F238E27FC236}">
                  <a16:creationId xmlns:a16="http://schemas.microsoft.com/office/drawing/2014/main" id="{3CB882FA-7146-4310-93AD-3EFC83B6E634}"/>
                </a:ext>
              </a:extLst>
            </p:cNvPr>
            <p:cNvSpPr>
              <a:spLocks noEditPoints="1"/>
            </p:cNvSpPr>
            <p:nvPr userDrawn="1"/>
          </p:nvSpPr>
          <p:spPr bwMode="auto">
            <a:xfrm>
              <a:off x="5262563" y="-709613"/>
              <a:ext cx="836612" cy="241300"/>
            </a:xfrm>
            <a:custGeom>
              <a:avLst/>
              <a:gdLst>
                <a:gd name="T0" fmla="*/ 257 w 263"/>
                <a:gd name="T1" fmla="*/ 73 h 74"/>
                <a:gd name="T2" fmla="*/ 258 w 263"/>
                <a:gd name="T3" fmla="*/ 66 h 74"/>
                <a:gd name="T4" fmla="*/ 252 w 263"/>
                <a:gd name="T5" fmla="*/ 54 h 74"/>
                <a:gd name="T6" fmla="*/ 258 w 263"/>
                <a:gd name="T7" fmla="*/ 28 h 74"/>
                <a:gd name="T8" fmla="*/ 258 w 263"/>
                <a:gd name="T9" fmla="*/ 20 h 74"/>
                <a:gd name="T10" fmla="*/ 252 w 263"/>
                <a:gd name="T11" fmla="*/ 8 h 74"/>
                <a:gd name="T12" fmla="*/ 243 w 263"/>
                <a:gd name="T13" fmla="*/ 8 h 74"/>
                <a:gd name="T14" fmla="*/ 237 w 263"/>
                <a:gd name="T15" fmla="*/ 20 h 74"/>
                <a:gd name="T16" fmla="*/ 237 w 263"/>
                <a:gd name="T17" fmla="*/ 28 h 74"/>
                <a:gd name="T18" fmla="*/ 243 w 263"/>
                <a:gd name="T19" fmla="*/ 58 h 74"/>
                <a:gd name="T20" fmla="*/ 209 w 263"/>
                <a:gd name="T21" fmla="*/ 19 h 74"/>
                <a:gd name="T22" fmla="*/ 205 w 263"/>
                <a:gd name="T23" fmla="*/ 69 h 74"/>
                <a:gd name="T24" fmla="*/ 214 w 263"/>
                <a:gd name="T25" fmla="*/ 69 h 74"/>
                <a:gd name="T26" fmla="*/ 221 w 263"/>
                <a:gd name="T27" fmla="*/ 31 h 74"/>
                <a:gd name="T28" fmla="*/ 233 w 263"/>
                <a:gd name="T29" fmla="*/ 24 h 74"/>
                <a:gd name="T30" fmla="*/ 214 w 263"/>
                <a:gd name="T31" fmla="*/ 29 h 74"/>
                <a:gd name="T32" fmla="*/ 176 w 263"/>
                <a:gd name="T33" fmla="*/ 47 h 74"/>
                <a:gd name="T34" fmla="*/ 180 w 263"/>
                <a:gd name="T35" fmla="*/ 61 h 74"/>
                <a:gd name="T36" fmla="*/ 159 w 263"/>
                <a:gd name="T37" fmla="*/ 58 h 74"/>
                <a:gd name="T38" fmla="*/ 171 w 263"/>
                <a:gd name="T39" fmla="*/ 49 h 74"/>
                <a:gd name="T40" fmla="*/ 192 w 263"/>
                <a:gd name="T41" fmla="*/ 39 h 74"/>
                <a:gd name="T42" fmla="*/ 172 w 263"/>
                <a:gd name="T43" fmla="*/ 19 h 74"/>
                <a:gd name="T44" fmla="*/ 152 w 263"/>
                <a:gd name="T45" fmla="*/ 33 h 74"/>
                <a:gd name="T46" fmla="*/ 161 w 263"/>
                <a:gd name="T47" fmla="*/ 34 h 74"/>
                <a:gd name="T48" fmla="*/ 183 w 263"/>
                <a:gd name="T49" fmla="*/ 35 h 74"/>
                <a:gd name="T50" fmla="*/ 174 w 263"/>
                <a:gd name="T51" fmla="*/ 41 h 74"/>
                <a:gd name="T52" fmla="*/ 150 w 263"/>
                <a:gd name="T53" fmla="*/ 58 h 74"/>
                <a:gd name="T54" fmla="*/ 183 w 263"/>
                <a:gd name="T55" fmla="*/ 66 h 74"/>
                <a:gd name="T56" fmla="*/ 188 w 263"/>
                <a:gd name="T57" fmla="*/ 73 h 74"/>
                <a:gd name="T58" fmla="*/ 192 w 263"/>
                <a:gd name="T59" fmla="*/ 39 h 74"/>
                <a:gd name="T60" fmla="*/ 71 w 263"/>
                <a:gd name="T61" fmla="*/ 73 h 74"/>
                <a:gd name="T62" fmla="*/ 76 w 263"/>
                <a:gd name="T63" fmla="*/ 69 h 74"/>
                <a:gd name="T64" fmla="*/ 79 w 263"/>
                <a:gd name="T65" fmla="*/ 33 h 74"/>
                <a:gd name="T66" fmla="*/ 98 w 263"/>
                <a:gd name="T67" fmla="*/ 36 h 74"/>
                <a:gd name="T68" fmla="*/ 98 w 263"/>
                <a:gd name="T69" fmla="*/ 69 h 74"/>
                <a:gd name="T70" fmla="*/ 103 w 263"/>
                <a:gd name="T71" fmla="*/ 73 h 74"/>
                <a:gd name="T72" fmla="*/ 108 w 263"/>
                <a:gd name="T73" fmla="*/ 69 h 74"/>
                <a:gd name="T74" fmla="*/ 110 w 263"/>
                <a:gd name="T75" fmla="*/ 33 h 74"/>
                <a:gd name="T76" fmla="*/ 130 w 263"/>
                <a:gd name="T77" fmla="*/ 38 h 74"/>
                <a:gd name="T78" fmla="*/ 130 w 263"/>
                <a:gd name="T79" fmla="*/ 69 h 74"/>
                <a:gd name="T80" fmla="*/ 135 w 263"/>
                <a:gd name="T81" fmla="*/ 73 h 74"/>
                <a:gd name="T82" fmla="*/ 140 w 263"/>
                <a:gd name="T83" fmla="*/ 38 h 74"/>
                <a:gd name="T84" fmla="*/ 122 w 263"/>
                <a:gd name="T85" fmla="*/ 19 h 74"/>
                <a:gd name="T86" fmla="*/ 100 w 263"/>
                <a:gd name="T87" fmla="*/ 21 h 74"/>
                <a:gd name="T88" fmla="*/ 76 w 263"/>
                <a:gd name="T89" fmla="*/ 26 h 74"/>
                <a:gd name="T90" fmla="*/ 69 w 263"/>
                <a:gd name="T91" fmla="*/ 20 h 74"/>
                <a:gd name="T92" fmla="*/ 67 w 263"/>
                <a:gd name="T93" fmla="*/ 69 h 74"/>
                <a:gd name="T94" fmla="*/ 16 w 263"/>
                <a:gd name="T95" fmla="*/ 25 h 74"/>
                <a:gd name="T96" fmla="*/ 18 w 263"/>
                <a:gd name="T97" fmla="*/ 10 h 74"/>
                <a:gd name="T98" fmla="*/ 43 w 263"/>
                <a:gd name="T99" fmla="*/ 17 h 74"/>
                <a:gd name="T100" fmla="*/ 48 w 263"/>
                <a:gd name="T101" fmla="*/ 22 h 74"/>
                <a:gd name="T102" fmla="*/ 47 w 263"/>
                <a:gd name="T103" fmla="*/ 5 h 74"/>
                <a:gd name="T104" fmla="*/ 4 w 263"/>
                <a:gd name="T105" fmla="*/ 20 h 74"/>
                <a:gd name="T106" fmla="*/ 21 w 263"/>
                <a:gd name="T107" fmla="*/ 38 h 74"/>
                <a:gd name="T108" fmla="*/ 41 w 263"/>
                <a:gd name="T109" fmla="*/ 46 h 74"/>
                <a:gd name="T110" fmla="*/ 41 w 263"/>
                <a:gd name="T111" fmla="*/ 62 h 74"/>
                <a:gd name="T112" fmla="*/ 16 w 263"/>
                <a:gd name="T113" fmla="*/ 62 h 74"/>
                <a:gd name="T114" fmla="*/ 6 w 263"/>
                <a:gd name="T115" fmla="*/ 49 h 74"/>
                <a:gd name="T116" fmla="*/ 9 w 263"/>
                <a:gd name="T117" fmla="*/ 68 h 74"/>
                <a:gd name="T118" fmla="*/ 55 w 263"/>
                <a:gd name="T119" fmla="*/ 53 h 74"/>
                <a:gd name="T120" fmla="*/ 26 w 263"/>
                <a:gd name="T121" fmla="*/ 2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3" h="74">
                  <a:moveTo>
                    <a:pt x="243" y="58"/>
                  </a:moveTo>
                  <a:cubicBezTo>
                    <a:pt x="243" y="66"/>
                    <a:pt x="243" y="73"/>
                    <a:pt x="257" y="73"/>
                  </a:cubicBezTo>
                  <a:cubicBezTo>
                    <a:pt x="260" y="73"/>
                    <a:pt x="263" y="73"/>
                    <a:pt x="263" y="70"/>
                  </a:cubicBezTo>
                  <a:cubicBezTo>
                    <a:pt x="263" y="66"/>
                    <a:pt x="260" y="66"/>
                    <a:pt x="258" y="66"/>
                  </a:cubicBezTo>
                  <a:cubicBezTo>
                    <a:pt x="255" y="65"/>
                    <a:pt x="253" y="65"/>
                    <a:pt x="253" y="62"/>
                  </a:cubicBezTo>
                  <a:cubicBezTo>
                    <a:pt x="252" y="61"/>
                    <a:pt x="252" y="60"/>
                    <a:pt x="252" y="54"/>
                  </a:cubicBezTo>
                  <a:cubicBezTo>
                    <a:pt x="252" y="28"/>
                    <a:pt x="252" y="28"/>
                    <a:pt x="252" y="28"/>
                  </a:cubicBezTo>
                  <a:cubicBezTo>
                    <a:pt x="258" y="28"/>
                    <a:pt x="258" y="28"/>
                    <a:pt x="258" y="28"/>
                  </a:cubicBezTo>
                  <a:cubicBezTo>
                    <a:pt x="260" y="28"/>
                    <a:pt x="262" y="28"/>
                    <a:pt x="262" y="24"/>
                  </a:cubicBezTo>
                  <a:cubicBezTo>
                    <a:pt x="262" y="20"/>
                    <a:pt x="260" y="20"/>
                    <a:pt x="258" y="20"/>
                  </a:cubicBezTo>
                  <a:cubicBezTo>
                    <a:pt x="252" y="20"/>
                    <a:pt x="252" y="20"/>
                    <a:pt x="252" y="20"/>
                  </a:cubicBezTo>
                  <a:cubicBezTo>
                    <a:pt x="252" y="8"/>
                    <a:pt x="252" y="8"/>
                    <a:pt x="252" y="8"/>
                  </a:cubicBezTo>
                  <a:cubicBezTo>
                    <a:pt x="252" y="7"/>
                    <a:pt x="252" y="4"/>
                    <a:pt x="247" y="4"/>
                  </a:cubicBezTo>
                  <a:cubicBezTo>
                    <a:pt x="243" y="4"/>
                    <a:pt x="243" y="7"/>
                    <a:pt x="243" y="8"/>
                  </a:cubicBezTo>
                  <a:cubicBezTo>
                    <a:pt x="243" y="20"/>
                    <a:pt x="243" y="20"/>
                    <a:pt x="243" y="20"/>
                  </a:cubicBezTo>
                  <a:cubicBezTo>
                    <a:pt x="237" y="20"/>
                    <a:pt x="237" y="20"/>
                    <a:pt x="237" y="20"/>
                  </a:cubicBezTo>
                  <a:cubicBezTo>
                    <a:pt x="236" y="20"/>
                    <a:pt x="233" y="20"/>
                    <a:pt x="233" y="24"/>
                  </a:cubicBezTo>
                  <a:cubicBezTo>
                    <a:pt x="233" y="28"/>
                    <a:pt x="236" y="28"/>
                    <a:pt x="237" y="28"/>
                  </a:cubicBezTo>
                  <a:cubicBezTo>
                    <a:pt x="243" y="28"/>
                    <a:pt x="243" y="28"/>
                    <a:pt x="243" y="28"/>
                  </a:cubicBezTo>
                  <a:lnTo>
                    <a:pt x="243" y="58"/>
                  </a:lnTo>
                  <a:close/>
                  <a:moveTo>
                    <a:pt x="214" y="24"/>
                  </a:moveTo>
                  <a:cubicBezTo>
                    <a:pt x="214" y="22"/>
                    <a:pt x="213" y="19"/>
                    <a:pt x="209" y="19"/>
                  </a:cubicBezTo>
                  <a:cubicBezTo>
                    <a:pt x="205" y="19"/>
                    <a:pt x="205" y="22"/>
                    <a:pt x="205" y="24"/>
                  </a:cubicBezTo>
                  <a:cubicBezTo>
                    <a:pt x="205" y="69"/>
                    <a:pt x="205" y="69"/>
                    <a:pt x="205" y="69"/>
                  </a:cubicBezTo>
                  <a:cubicBezTo>
                    <a:pt x="205" y="71"/>
                    <a:pt x="205" y="73"/>
                    <a:pt x="209" y="73"/>
                  </a:cubicBezTo>
                  <a:cubicBezTo>
                    <a:pt x="214" y="73"/>
                    <a:pt x="214" y="71"/>
                    <a:pt x="214" y="69"/>
                  </a:cubicBezTo>
                  <a:cubicBezTo>
                    <a:pt x="214" y="49"/>
                    <a:pt x="214" y="49"/>
                    <a:pt x="214" y="49"/>
                  </a:cubicBezTo>
                  <a:cubicBezTo>
                    <a:pt x="214" y="43"/>
                    <a:pt x="214" y="36"/>
                    <a:pt x="221" y="31"/>
                  </a:cubicBezTo>
                  <a:cubicBezTo>
                    <a:pt x="224" y="29"/>
                    <a:pt x="226" y="29"/>
                    <a:pt x="229" y="28"/>
                  </a:cubicBezTo>
                  <a:cubicBezTo>
                    <a:pt x="230" y="28"/>
                    <a:pt x="233" y="28"/>
                    <a:pt x="233" y="24"/>
                  </a:cubicBezTo>
                  <a:cubicBezTo>
                    <a:pt x="233" y="19"/>
                    <a:pt x="229" y="19"/>
                    <a:pt x="227" y="19"/>
                  </a:cubicBezTo>
                  <a:cubicBezTo>
                    <a:pt x="221" y="19"/>
                    <a:pt x="216" y="23"/>
                    <a:pt x="214" y="29"/>
                  </a:cubicBezTo>
                  <a:lnTo>
                    <a:pt x="214" y="24"/>
                  </a:lnTo>
                  <a:close/>
                  <a:moveTo>
                    <a:pt x="176" y="47"/>
                  </a:moveTo>
                  <a:cubicBezTo>
                    <a:pt x="180" y="47"/>
                    <a:pt x="181" y="46"/>
                    <a:pt x="183" y="46"/>
                  </a:cubicBezTo>
                  <a:cubicBezTo>
                    <a:pt x="183" y="52"/>
                    <a:pt x="183" y="57"/>
                    <a:pt x="180" y="61"/>
                  </a:cubicBezTo>
                  <a:cubicBezTo>
                    <a:pt x="179" y="63"/>
                    <a:pt x="175" y="66"/>
                    <a:pt x="169" y="66"/>
                  </a:cubicBezTo>
                  <a:cubicBezTo>
                    <a:pt x="164" y="66"/>
                    <a:pt x="159" y="63"/>
                    <a:pt x="159" y="58"/>
                  </a:cubicBezTo>
                  <a:cubicBezTo>
                    <a:pt x="159" y="52"/>
                    <a:pt x="164" y="51"/>
                    <a:pt x="166" y="50"/>
                  </a:cubicBezTo>
                  <a:cubicBezTo>
                    <a:pt x="167" y="50"/>
                    <a:pt x="169" y="49"/>
                    <a:pt x="171" y="49"/>
                  </a:cubicBezTo>
                  <a:lnTo>
                    <a:pt x="176" y="47"/>
                  </a:lnTo>
                  <a:close/>
                  <a:moveTo>
                    <a:pt x="192" y="39"/>
                  </a:moveTo>
                  <a:cubicBezTo>
                    <a:pt x="192" y="34"/>
                    <a:pt x="192" y="29"/>
                    <a:pt x="188" y="25"/>
                  </a:cubicBezTo>
                  <a:cubicBezTo>
                    <a:pt x="184" y="20"/>
                    <a:pt x="178" y="19"/>
                    <a:pt x="172" y="19"/>
                  </a:cubicBezTo>
                  <a:cubicBezTo>
                    <a:pt x="165" y="19"/>
                    <a:pt x="158" y="21"/>
                    <a:pt x="154" y="27"/>
                  </a:cubicBezTo>
                  <a:cubicBezTo>
                    <a:pt x="153" y="28"/>
                    <a:pt x="152" y="31"/>
                    <a:pt x="152" y="33"/>
                  </a:cubicBezTo>
                  <a:cubicBezTo>
                    <a:pt x="152" y="35"/>
                    <a:pt x="153" y="37"/>
                    <a:pt x="157" y="37"/>
                  </a:cubicBezTo>
                  <a:cubicBezTo>
                    <a:pt x="160" y="37"/>
                    <a:pt x="161" y="35"/>
                    <a:pt x="161" y="34"/>
                  </a:cubicBezTo>
                  <a:cubicBezTo>
                    <a:pt x="162" y="31"/>
                    <a:pt x="164" y="27"/>
                    <a:pt x="172" y="27"/>
                  </a:cubicBezTo>
                  <a:cubicBezTo>
                    <a:pt x="174" y="27"/>
                    <a:pt x="183" y="27"/>
                    <a:pt x="183" y="35"/>
                  </a:cubicBezTo>
                  <a:cubicBezTo>
                    <a:pt x="183" y="38"/>
                    <a:pt x="182" y="39"/>
                    <a:pt x="180" y="39"/>
                  </a:cubicBezTo>
                  <a:cubicBezTo>
                    <a:pt x="179" y="40"/>
                    <a:pt x="177" y="40"/>
                    <a:pt x="174" y="41"/>
                  </a:cubicBezTo>
                  <a:cubicBezTo>
                    <a:pt x="165" y="42"/>
                    <a:pt x="165" y="42"/>
                    <a:pt x="165" y="42"/>
                  </a:cubicBezTo>
                  <a:cubicBezTo>
                    <a:pt x="160" y="44"/>
                    <a:pt x="150" y="46"/>
                    <a:pt x="150" y="58"/>
                  </a:cubicBezTo>
                  <a:cubicBezTo>
                    <a:pt x="150" y="67"/>
                    <a:pt x="156" y="74"/>
                    <a:pt x="167" y="74"/>
                  </a:cubicBezTo>
                  <a:cubicBezTo>
                    <a:pt x="171" y="74"/>
                    <a:pt x="178" y="73"/>
                    <a:pt x="183" y="66"/>
                  </a:cubicBezTo>
                  <a:cubicBezTo>
                    <a:pt x="183" y="70"/>
                    <a:pt x="183" y="70"/>
                    <a:pt x="184" y="71"/>
                  </a:cubicBezTo>
                  <a:cubicBezTo>
                    <a:pt x="184" y="73"/>
                    <a:pt x="186" y="73"/>
                    <a:pt x="188" y="73"/>
                  </a:cubicBezTo>
                  <a:cubicBezTo>
                    <a:pt x="191" y="73"/>
                    <a:pt x="192" y="71"/>
                    <a:pt x="192" y="69"/>
                  </a:cubicBezTo>
                  <a:lnTo>
                    <a:pt x="192" y="39"/>
                  </a:lnTo>
                  <a:close/>
                  <a:moveTo>
                    <a:pt x="67" y="69"/>
                  </a:moveTo>
                  <a:cubicBezTo>
                    <a:pt x="67" y="70"/>
                    <a:pt x="67" y="73"/>
                    <a:pt x="71" y="73"/>
                  </a:cubicBezTo>
                  <a:cubicBezTo>
                    <a:pt x="74" y="73"/>
                    <a:pt x="75" y="72"/>
                    <a:pt x="76" y="71"/>
                  </a:cubicBezTo>
                  <a:cubicBezTo>
                    <a:pt x="76" y="70"/>
                    <a:pt x="76" y="70"/>
                    <a:pt x="76" y="69"/>
                  </a:cubicBezTo>
                  <a:cubicBezTo>
                    <a:pt x="76" y="46"/>
                    <a:pt x="76" y="46"/>
                    <a:pt x="76" y="46"/>
                  </a:cubicBezTo>
                  <a:cubicBezTo>
                    <a:pt x="76" y="40"/>
                    <a:pt x="76" y="36"/>
                    <a:pt x="79" y="33"/>
                  </a:cubicBezTo>
                  <a:cubicBezTo>
                    <a:pt x="81" y="29"/>
                    <a:pt x="85" y="27"/>
                    <a:pt x="89" y="27"/>
                  </a:cubicBezTo>
                  <a:cubicBezTo>
                    <a:pt x="97" y="27"/>
                    <a:pt x="98" y="34"/>
                    <a:pt x="98" y="36"/>
                  </a:cubicBezTo>
                  <a:cubicBezTo>
                    <a:pt x="98" y="37"/>
                    <a:pt x="98" y="38"/>
                    <a:pt x="98" y="43"/>
                  </a:cubicBezTo>
                  <a:cubicBezTo>
                    <a:pt x="98" y="69"/>
                    <a:pt x="98" y="69"/>
                    <a:pt x="98" y="69"/>
                  </a:cubicBezTo>
                  <a:cubicBezTo>
                    <a:pt x="98" y="70"/>
                    <a:pt x="99" y="72"/>
                    <a:pt x="101" y="73"/>
                  </a:cubicBezTo>
                  <a:cubicBezTo>
                    <a:pt x="101" y="73"/>
                    <a:pt x="102" y="73"/>
                    <a:pt x="103" y="73"/>
                  </a:cubicBezTo>
                  <a:cubicBezTo>
                    <a:pt x="104" y="73"/>
                    <a:pt x="105" y="73"/>
                    <a:pt x="106" y="73"/>
                  </a:cubicBezTo>
                  <a:cubicBezTo>
                    <a:pt x="108" y="72"/>
                    <a:pt x="108" y="70"/>
                    <a:pt x="108" y="69"/>
                  </a:cubicBezTo>
                  <a:cubicBezTo>
                    <a:pt x="108" y="44"/>
                    <a:pt x="108" y="44"/>
                    <a:pt x="108" y="44"/>
                  </a:cubicBezTo>
                  <a:cubicBezTo>
                    <a:pt x="108" y="39"/>
                    <a:pt x="108" y="36"/>
                    <a:pt x="110" y="33"/>
                  </a:cubicBezTo>
                  <a:cubicBezTo>
                    <a:pt x="112" y="30"/>
                    <a:pt x="115" y="27"/>
                    <a:pt x="120" y="27"/>
                  </a:cubicBezTo>
                  <a:cubicBezTo>
                    <a:pt x="130" y="27"/>
                    <a:pt x="130" y="35"/>
                    <a:pt x="130" y="38"/>
                  </a:cubicBezTo>
                  <a:cubicBezTo>
                    <a:pt x="130" y="40"/>
                    <a:pt x="130" y="43"/>
                    <a:pt x="130" y="46"/>
                  </a:cubicBezTo>
                  <a:cubicBezTo>
                    <a:pt x="130" y="69"/>
                    <a:pt x="130" y="69"/>
                    <a:pt x="130" y="69"/>
                  </a:cubicBezTo>
                  <a:cubicBezTo>
                    <a:pt x="130" y="70"/>
                    <a:pt x="130" y="72"/>
                    <a:pt x="132" y="73"/>
                  </a:cubicBezTo>
                  <a:cubicBezTo>
                    <a:pt x="133" y="73"/>
                    <a:pt x="134" y="73"/>
                    <a:pt x="135" y="73"/>
                  </a:cubicBezTo>
                  <a:cubicBezTo>
                    <a:pt x="139" y="73"/>
                    <a:pt x="140" y="70"/>
                    <a:pt x="140" y="69"/>
                  </a:cubicBezTo>
                  <a:cubicBezTo>
                    <a:pt x="140" y="38"/>
                    <a:pt x="140" y="38"/>
                    <a:pt x="140" y="38"/>
                  </a:cubicBezTo>
                  <a:cubicBezTo>
                    <a:pt x="140" y="33"/>
                    <a:pt x="139" y="29"/>
                    <a:pt x="136" y="24"/>
                  </a:cubicBezTo>
                  <a:cubicBezTo>
                    <a:pt x="132" y="20"/>
                    <a:pt x="127" y="19"/>
                    <a:pt x="122" y="19"/>
                  </a:cubicBezTo>
                  <a:cubicBezTo>
                    <a:pt x="114" y="19"/>
                    <a:pt x="109" y="22"/>
                    <a:pt x="105" y="27"/>
                  </a:cubicBezTo>
                  <a:cubicBezTo>
                    <a:pt x="105" y="26"/>
                    <a:pt x="103" y="23"/>
                    <a:pt x="100" y="21"/>
                  </a:cubicBezTo>
                  <a:cubicBezTo>
                    <a:pt x="97" y="19"/>
                    <a:pt x="94" y="19"/>
                    <a:pt x="91" y="19"/>
                  </a:cubicBezTo>
                  <a:cubicBezTo>
                    <a:pt x="84" y="19"/>
                    <a:pt x="80" y="21"/>
                    <a:pt x="76" y="26"/>
                  </a:cubicBezTo>
                  <a:cubicBezTo>
                    <a:pt x="76" y="23"/>
                    <a:pt x="76" y="21"/>
                    <a:pt x="74" y="20"/>
                  </a:cubicBezTo>
                  <a:cubicBezTo>
                    <a:pt x="72" y="19"/>
                    <a:pt x="70" y="19"/>
                    <a:pt x="69" y="20"/>
                  </a:cubicBezTo>
                  <a:cubicBezTo>
                    <a:pt x="67" y="21"/>
                    <a:pt x="67" y="22"/>
                    <a:pt x="67" y="24"/>
                  </a:cubicBezTo>
                  <a:lnTo>
                    <a:pt x="67" y="69"/>
                  </a:lnTo>
                  <a:close/>
                  <a:moveTo>
                    <a:pt x="26" y="29"/>
                  </a:moveTo>
                  <a:cubicBezTo>
                    <a:pt x="22" y="28"/>
                    <a:pt x="18" y="27"/>
                    <a:pt x="16" y="25"/>
                  </a:cubicBezTo>
                  <a:cubicBezTo>
                    <a:pt x="16" y="25"/>
                    <a:pt x="14" y="23"/>
                    <a:pt x="14" y="19"/>
                  </a:cubicBezTo>
                  <a:cubicBezTo>
                    <a:pt x="14" y="15"/>
                    <a:pt x="15" y="12"/>
                    <a:pt x="18" y="10"/>
                  </a:cubicBezTo>
                  <a:cubicBezTo>
                    <a:pt x="20" y="9"/>
                    <a:pt x="24" y="8"/>
                    <a:pt x="28" y="8"/>
                  </a:cubicBezTo>
                  <a:cubicBezTo>
                    <a:pt x="39" y="8"/>
                    <a:pt x="42" y="14"/>
                    <a:pt x="43" y="17"/>
                  </a:cubicBezTo>
                  <a:cubicBezTo>
                    <a:pt x="44" y="18"/>
                    <a:pt x="45" y="20"/>
                    <a:pt x="45" y="20"/>
                  </a:cubicBezTo>
                  <a:cubicBezTo>
                    <a:pt x="46" y="22"/>
                    <a:pt x="47" y="22"/>
                    <a:pt x="48" y="22"/>
                  </a:cubicBezTo>
                  <a:cubicBezTo>
                    <a:pt x="51" y="22"/>
                    <a:pt x="53" y="20"/>
                    <a:pt x="53" y="17"/>
                  </a:cubicBezTo>
                  <a:cubicBezTo>
                    <a:pt x="53" y="15"/>
                    <a:pt x="51" y="9"/>
                    <a:pt x="47" y="5"/>
                  </a:cubicBezTo>
                  <a:cubicBezTo>
                    <a:pt x="41" y="0"/>
                    <a:pt x="33" y="0"/>
                    <a:pt x="28" y="0"/>
                  </a:cubicBezTo>
                  <a:cubicBezTo>
                    <a:pt x="12" y="0"/>
                    <a:pt x="4" y="8"/>
                    <a:pt x="4" y="20"/>
                  </a:cubicBezTo>
                  <a:cubicBezTo>
                    <a:pt x="4" y="31"/>
                    <a:pt x="11" y="34"/>
                    <a:pt x="13" y="35"/>
                  </a:cubicBezTo>
                  <a:cubicBezTo>
                    <a:pt x="15" y="36"/>
                    <a:pt x="18" y="37"/>
                    <a:pt x="21" y="38"/>
                  </a:cubicBezTo>
                  <a:cubicBezTo>
                    <a:pt x="28" y="40"/>
                    <a:pt x="28" y="40"/>
                    <a:pt x="28" y="40"/>
                  </a:cubicBezTo>
                  <a:cubicBezTo>
                    <a:pt x="34" y="42"/>
                    <a:pt x="38" y="43"/>
                    <a:pt x="41" y="46"/>
                  </a:cubicBezTo>
                  <a:cubicBezTo>
                    <a:pt x="43" y="47"/>
                    <a:pt x="45" y="50"/>
                    <a:pt x="45" y="54"/>
                  </a:cubicBezTo>
                  <a:cubicBezTo>
                    <a:pt x="45" y="57"/>
                    <a:pt x="43" y="60"/>
                    <a:pt x="41" y="62"/>
                  </a:cubicBezTo>
                  <a:cubicBezTo>
                    <a:pt x="37" y="65"/>
                    <a:pt x="31" y="65"/>
                    <a:pt x="29" y="65"/>
                  </a:cubicBezTo>
                  <a:cubicBezTo>
                    <a:pt x="26" y="65"/>
                    <a:pt x="21" y="65"/>
                    <a:pt x="16" y="62"/>
                  </a:cubicBezTo>
                  <a:cubicBezTo>
                    <a:pt x="12" y="59"/>
                    <a:pt x="11" y="55"/>
                    <a:pt x="10" y="52"/>
                  </a:cubicBezTo>
                  <a:cubicBezTo>
                    <a:pt x="10" y="50"/>
                    <a:pt x="9" y="49"/>
                    <a:pt x="6" y="49"/>
                  </a:cubicBezTo>
                  <a:cubicBezTo>
                    <a:pt x="4" y="49"/>
                    <a:pt x="0" y="50"/>
                    <a:pt x="0" y="54"/>
                  </a:cubicBezTo>
                  <a:cubicBezTo>
                    <a:pt x="0" y="55"/>
                    <a:pt x="2" y="63"/>
                    <a:pt x="9" y="68"/>
                  </a:cubicBezTo>
                  <a:cubicBezTo>
                    <a:pt x="14" y="72"/>
                    <a:pt x="21" y="74"/>
                    <a:pt x="28" y="74"/>
                  </a:cubicBezTo>
                  <a:cubicBezTo>
                    <a:pt x="40" y="74"/>
                    <a:pt x="55" y="69"/>
                    <a:pt x="55" y="53"/>
                  </a:cubicBezTo>
                  <a:cubicBezTo>
                    <a:pt x="55" y="37"/>
                    <a:pt x="43" y="34"/>
                    <a:pt x="35" y="32"/>
                  </a:cubicBezTo>
                  <a:lnTo>
                    <a:pt x="26" y="29"/>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6">
              <a:extLst>
                <a:ext uri="{FF2B5EF4-FFF2-40B4-BE49-F238E27FC236}">
                  <a16:creationId xmlns:a16="http://schemas.microsoft.com/office/drawing/2014/main" id="{4A2726D5-A080-4CA7-9639-8742730B8B20}"/>
                </a:ext>
              </a:extLst>
            </p:cNvPr>
            <p:cNvSpPr>
              <a:spLocks noEditPoints="1"/>
            </p:cNvSpPr>
            <p:nvPr userDrawn="1"/>
          </p:nvSpPr>
          <p:spPr bwMode="auto">
            <a:xfrm>
              <a:off x="3827463" y="-796925"/>
              <a:ext cx="1416050" cy="331787"/>
            </a:xfrm>
            <a:custGeom>
              <a:avLst/>
              <a:gdLst>
                <a:gd name="T0" fmla="*/ 425 w 445"/>
                <a:gd name="T1" fmla="*/ 4 h 102"/>
                <a:gd name="T2" fmla="*/ 416 w 445"/>
                <a:gd name="T3" fmla="*/ 7 h 102"/>
                <a:gd name="T4" fmla="*/ 419 w 445"/>
                <a:gd name="T5" fmla="*/ 7 h 102"/>
                <a:gd name="T6" fmla="*/ 436 w 445"/>
                <a:gd name="T7" fmla="*/ 19 h 102"/>
                <a:gd name="T8" fmla="*/ 427 w 445"/>
                <a:gd name="T9" fmla="*/ 23 h 102"/>
                <a:gd name="T10" fmla="*/ 430 w 445"/>
                <a:gd name="T11" fmla="*/ 8 h 102"/>
                <a:gd name="T12" fmla="*/ 437 w 445"/>
                <a:gd name="T13" fmla="*/ 23 h 102"/>
                <a:gd name="T14" fmla="*/ 442 w 445"/>
                <a:gd name="T15" fmla="*/ 11 h 102"/>
                <a:gd name="T16" fmla="*/ 445 w 445"/>
                <a:gd name="T17" fmla="*/ 4 h 102"/>
                <a:gd name="T18" fmla="*/ 366 w 445"/>
                <a:gd name="T19" fmla="*/ 86 h 102"/>
                <a:gd name="T20" fmla="*/ 388 w 445"/>
                <a:gd name="T21" fmla="*/ 65 h 102"/>
                <a:gd name="T22" fmla="*/ 409 w 445"/>
                <a:gd name="T23" fmla="*/ 33 h 102"/>
                <a:gd name="T24" fmla="*/ 360 w 445"/>
                <a:gd name="T25" fmla="*/ 51 h 102"/>
                <a:gd name="T26" fmla="*/ 392 w 445"/>
                <a:gd name="T27" fmla="*/ 49 h 102"/>
                <a:gd name="T28" fmla="*/ 342 w 445"/>
                <a:gd name="T29" fmla="*/ 70 h 102"/>
                <a:gd name="T30" fmla="*/ 377 w 445"/>
                <a:gd name="T31" fmla="*/ 96 h 102"/>
                <a:gd name="T32" fmla="*/ 403 w 445"/>
                <a:gd name="T33" fmla="*/ 86 h 102"/>
                <a:gd name="T34" fmla="*/ 332 w 445"/>
                <a:gd name="T35" fmla="*/ 31 h 102"/>
                <a:gd name="T36" fmla="*/ 293 w 445"/>
                <a:gd name="T37" fmla="*/ 28 h 102"/>
                <a:gd name="T38" fmla="*/ 276 w 445"/>
                <a:gd name="T39" fmla="*/ 40 h 102"/>
                <a:gd name="T40" fmla="*/ 270 w 445"/>
                <a:gd name="T41" fmla="*/ 101 h 102"/>
                <a:gd name="T42" fmla="*/ 290 w 445"/>
                <a:gd name="T43" fmla="*/ 60 h 102"/>
                <a:gd name="T44" fmla="*/ 315 w 445"/>
                <a:gd name="T45" fmla="*/ 50 h 102"/>
                <a:gd name="T46" fmla="*/ 306 w 445"/>
                <a:gd name="T47" fmla="*/ 98 h 102"/>
                <a:gd name="T48" fmla="*/ 326 w 445"/>
                <a:gd name="T49" fmla="*/ 88 h 102"/>
                <a:gd name="T50" fmla="*/ 271 w 445"/>
                <a:gd name="T51" fmla="*/ 10 h 102"/>
                <a:gd name="T52" fmla="*/ 258 w 445"/>
                <a:gd name="T53" fmla="*/ 21 h 102"/>
                <a:gd name="T54" fmla="*/ 237 w 445"/>
                <a:gd name="T55" fmla="*/ 101 h 102"/>
                <a:gd name="T56" fmla="*/ 263 w 445"/>
                <a:gd name="T57" fmla="*/ 40 h 102"/>
                <a:gd name="T58" fmla="*/ 248 w 445"/>
                <a:gd name="T59" fmla="*/ 30 h 102"/>
                <a:gd name="T60" fmla="*/ 198 w 445"/>
                <a:gd name="T61" fmla="*/ 40 h 102"/>
                <a:gd name="T62" fmla="*/ 177 w 445"/>
                <a:gd name="T63" fmla="*/ 44 h 102"/>
                <a:gd name="T64" fmla="*/ 207 w 445"/>
                <a:gd name="T65" fmla="*/ 89 h 102"/>
                <a:gd name="T66" fmla="*/ 230 w 445"/>
                <a:gd name="T67" fmla="*/ 28 h 102"/>
                <a:gd name="T68" fmla="*/ 197 w 445"/>
                <a:gd name="T69" fmla="*/ 78 h 102"/>
                <a:gd name="T70" fmla="*/ 141 w 445"/>
                <a:gd name="T71" fmla="*/ 77 h 102"/>
                <a:gd name="T72" fmla="*/ 114 w 445"/>
                <a:gd name="T73" fmla="*/ 78 h 102"/>
                <a:gd name="T74" fmla="*/ 141 w 445"/>
                <a:gd name="T75" fmla="*/ 77 h 102"/>
                <a:gd name="T76" fmla="*/ 144 w 445"/>
                <a:gd name="T77" fmla="*/ 27 h 102"/>
                <a:gd name="T78" fmla="*/ 124 w 445"/>
                <a:gd name="T79" fmla="*/ 47 h 102"/>
                <a:gd name="T80" fmla="*/ 136 w 445"/>
                <a:gd name="T81" fmla="*/ 54 h 102"/>
                <a:gd name="T82" fmla="*/ 94 w 445"/>
                <a:gd name="T83" fmla="*/ 79 h 102"/>
                <a:gd name="T84" fmla="*/ 137 w 445"/>
                <a:gd name="T85" fmla="*/ 93 h 102"/>
                <a:gd name="T86" fmla="*/ 167 w 445"/>
                <a:gd name="T87" fmla="*/ 56 h 102"/>
                <a:gd name="T88" fmla="*/ 26 w 445"/>
                <a:gd name="T89" fmla="*/ 6 h 102"/>
                <a:gd name="T90" fmla="*/ 3 w 445"/>
                <a:gd name="T91" fmla="*/ 98 h 102"/>
                <a:gd name="T92" fmla="*/ 34 w 445"/>
                <a:gd name="T93" fmla="*/ 46 h 102"/>
                <a:gd name="T94" fmla="*/ 64 w 445"/>
                <a:gd name="T95" fmla="*/ 101 h 102"/>
                <a:gd name="T96" fmla="*/ 99 w 445"/>
                <a:gd name="T97" fmla="*/ 2 h 102"/>
                <a:gd name="T98" fmla="*/ 81 w 445"/>
                <a:gd name="T99" fmla="*/ 14 h 102"/>
                <a:gd name="T100" fmla="*/ 67 w 445"/>
                <a:gd name="T101" fmla="*/ 6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45" h="102">
                  <a:moveTo>
                    <a:pt x="419" y="7"/>
                  </a:moveTo>
                  <a:cubicBezTo>
                    <a:pt x="425" y="7"/>
                    <a:pt x="425" y="7"/>
                    <a:pt x="425" y="7"/>
                  </a:cubicBezTo>
                  <a:cubicBezTo>
                    <a:pt x="425" y="4"/>
                    <a:pt x="425" y="4"/>
                    <a:pt x="425" y="4"/>
                  </a:cubicBezTo>
                  <a:cubicBezTo>
                    <a:pt x="410" y="4"/>
                    <a:pt x="410" y="4"/>
                    <a:pt x="410" y="4"/>
                  </a:cubicBezTo>
                  <a:cubicBezTo>
                    <a:pt x="410" y="7"/>
                    <a:pt x="410" y="7"/>
                    <a:pt x="410" y="7"/>
                  </a:cubicBezTo>
                  <a:cubicBezTo>
                    <a:pt x="416" y="7"/>
                    <a:pt x="416" y="7"/>
                    <a:pt x="416" y="7"/>
                  </a:cubicBezTo>
                  <a:cubicBezTo>
                    <a:pt x="416" y="23"/>
                    <a:pt x="416" y="23"/>
                    <a:pt x="416" y="23"/>
                  </a:cubicBezTo>
                  <a:cubicBezTo>
                    <a:pt x="419" y="23"/>
                    <a:pt x="419" y="23"/>
                    <a:pt x="419" y="23"/>
                  </a:cubicBezTo>
                  <a:lnTo>
                    <a:pt x="419" y="7"/>
                  </a:lnTo>
                  <a:close/>
                  <a:moveTo>
                    <a:pt x="445" y="4"/>
                  </a:moveTo>
                  <a:cubicBezTo>
                    <a:pt x="440" y="4"/>
                    <a:pt x="440" y="4"/>
                    <a:pt x="440" y="4"/>
                  </a:cubicBezTo>
                  <a:cubicBezTo>
                    <a:pt x="436" y="19"/>
                    <a:pt x="436" y="19"/>
                    <a:pt x="436" y="19"/>
                  </a:cubicBezTo>
                  <a:cubicBezTo>
                    <a:pt x="431" y="4"/>
                    <a:pt x="431" y="4"/>
                    <a:pt x="431" y="4"/>
                  </a:cubicBezTo>
                  <a:cubicBezTo>
                    <a:pt x="427" y="4"/>
                    <a:pt x="427" y="4"/>
                    <a:pt x="427" y="4"/>
                  </a:cubicBezTo>
                  <a:cubicBezTo>
                    <a:pt x="427" y="23"/>
                    <a:pt x="427" y="23"/>
                    <a:pt x="427" y="23"/>
                  </a:cubicBezTo>
                  <a:cubicBezTo>
                    <a:pt x="430" y="23"/>
                    <a:pt x="430" y="23"/>
                    <a:pt x="430" y="23"/>
                  </a:cubicBezTo>
                  <a:cubicBezTo>
                    <a:pt x="430" y="11"/>
                    <a:pt x="430" y="11"/>
                    <a:pt x="430" y="11"/>
                  </a:cubicBezTo>
                  <a:cubicBezTo>
                    <a:pt x="430" y="10"/>
                    <a:pt x="430" y="9"/>
                    <a:pt x="430" y="8"/>
                  </a:cubicBezTo>
                  <a:cubicBezTo>
                    <a:pt x="430" y="10"/>
                    <a:pt x="430" y="10"/>
                    <a:pt x="431" y="11"/>
                  </a:cubicBezTo>
                  <a:cubicBezTo>
                    <a:pt x="434" y="23"/>
                    <a:pt x="434" y="23"/>
                    <a:pt x="434" y="23"/>
                  </a:cubicBezTo>
                  <a:cubicBezTo>
                    <a:pt x="437" y="23"/>
                    <a:pt x="437" y="23"/>
                    <a:pt x="437" y="23"/>
                  </a:cubicBezTo>
                  <a:cubicBezTo>
                    <a:pt x="441" y="11"/>
                    <a:pt x="441" y="11"/>
                    <a:pt x="441" y="11"/>
                  </a:cubicBezTo>
                  <a:cubicBezTo>
                    <a:pt x="442" y="9"/>
                    <a:pt x="442" y="9"/>
                    <a:pt x="442" y="8"/>
                  </a:cubicBezTo>
                  <a:cubicBezTo>
                    <a:pt x="442" y="8"/>
                    <a:pt x="442" y="10"/>
                    <a:pt x="442" y="11"/>
                  </a:cubicBezTo>
                  <a:cubicBezTo>
                    <a:pt x="442" y="23"/>
                    <a:pt x="442" y="23"/>
                    <a:pt x="442" y="23"/>
                  </a:cubicBezTo>
                  <a:cubicBezTo>
                    <a:pt x="445" y="23"/>
                    <a:pt x="445" y="23"/>
                    <a:pt x="445" y="23"/>
                  </a:cubicBezTo>
                  <a:lnTo>
                    <a:pt x="445" y="4"/>
                  </a:lnTo>
                  <a:close/>
                  <a:moveTo>
                    <a:pt x="385" y="77"/>
                  </a:moveTo>
                  <a:cubicBezTo>
                    <a:pt x="384" y="78"/>
                    <a:pt x="381" y="81"/>
                    <a:pt x="375" y="84"/>
                  </a:cubicBezTo>
                  <a:cubicBezTo>
                    <a:pt x="371" y="86"/>
                    <a:pt x="368" y="86"/>
                    <a:pt x="366" y="86"/>
                  </a:cubicBezTo>
                  <a:cubicBezTo>
                    <a:pt x="361" y="86"/>
                    <a:pt x="358" y="83"/>
                    <a:pt x="359" y="78"/>
                  </a:cubicBezTo>
                  <a:cubicBezTo>
                    <a:pt x="361" y="71"/>
                    <a:pt x="368" y="70"/>
                    <a:pt x="374" y="69"/>
                  </a:cubicBezTo>
                  <a:cubicBezTo>
                    <a:pt x="384" y="67"/>
                    <a:pt x="385" y="66"/>
                    <a:pt x="388" y="65"/>
                  </a:cubicBezTo>
                  <a:lnTo>
                    <a:pt x="385" y="77"/>
                  </a:lnTo>
                  <a:close/>
                  <a:moveTo>
                    <a:pt x="411" y="56"/>
                  </a:moveTo>
                  <a:cubicBezTo>
                    <a:pt x="413" y="49"/>
                    <a:pt x="415" y="40"/>
                    <a:pt x="409" y="33"/>
                  </a:cubicBezTo>
                  <a:cubicBezTo>
                    <a:pt x="406" y="30"/>
                    <a:pt x="401" y="27"/>
                    <a:pt x="388" y="27"/>
                  </a:cubicBezTo>
                  <a:cubicBezTo>
                    <a:pt x="365" y="27"/>
                    <a:pt x="355" y="36"/>
                    <a:pt x="354" y="43"/>
                  </a:cubicBezTo>
                  <a:cubicBezTo>
                    <a:pt x="352" y="48"/>
                    <a:pt x="356" y="51"/>
                    <a:pt x="360" y="51"/>
                  </a:cubicBezTo>
                  <a:cubicBezTo>
                    <a:pt x="364" y="51"/>
                    <a:pt x="368" y="48"/>
                    <a:pt x="369" y="47"/>
                  </a:cubicBezTo>
                  <a:cubicBezTo>
                    <a:pt x="372" y="45"/>
                    <a:pt x="374" y="42"/>
                    <a:pt x="382" y="42"/>
                  </a:cubicBezTo>
                  <a:cubicBezTo>
                    <a:pt x="385" y="42"/>
                    <a:pt x="394" y="42"/>
                    <a:pt x="392" y="49"/>
                  </a:cubicBezTo>
                  <a:cubicBezTo>
                    <a:pt x="391" y="52"/>
                    <a:pt x="388" y="53"/>
                    <a:pt x="381" y="54"/>
                  </a:cubicBezTo>
                  <a:cubicBezTo>
                    <a:pt x="364" y="57"/>
                    <a:pt x="358" y="58"/>
                    <a:pt x="352" y="62"/>
                  </a:cubicBezTo>
                  <a:cubicBezTo>
                    <a:pt x="349" y="63"/>
                    <a:pt x="345" y="65"/>
                    <a:pt x="342" y="70"/>
                  </a:cubicBezTo>
                  <a:cubicBezTo>
                    <a:pt x="341" y="72"/>
                    <a:pt x="339" y="75"/>
                    <a:pt x="338" y="79"/>
                  </a:cubicBezTo>
                  <a:cubicBezTo>
                    <a:pt x="335" y="93"/>
                    <a:pt x="342" y="102"/>
                    <a:pt x="357" y="102"/>
                  </a:cubicBezTo>
                  <a:cubicBezTo>
                    <a:pt x="363" y="102"/>
                    <a:pt x="370" y="100"/>
                    <a:pt x="377" y="96"/>
                  </a:cubicBezTo>
                  <a:cubicBezTo>
                    <a:pt x="379" y="95"/>
                    <a:pt x="380" y="94"/>
                    <a:pt x="382" y="93"/>
                  </a:cubicBezTo>
                  <a:cubicBezTo>
                    <a:pt x="382" y="96"/>
                    <a:pt x="382" y="101"/>
                    <a:pt x="389" y="101"/>
                  </a:cubicBezTo>
                  <a:cubicBezTo>
                    <a:pt x="399" y="101"/>
                    <a:pt x="401" y="91"/>
                    <a:pt x="403" y="86"/>
                  </a:cubicBezTo>
                  <a:lnTo>
                    <a:pt x="411" y="56"/>
                  </a:lnTo>
                  <a:close/>
                  <a:moveTo>
                    <a:pt x="336" y="53"/>
                  </a:moveTo>
                  <a:cubicBezTo>
                    <a:pt x="338" y="47"/>
                    <a:pt x="339" y="38"/>
                    <a:pt x="332" y="31"/>
                  </a:cubicBezTo>
                  <a:cubicBezTo>
                    <a:pt x="329" y="29"/>
                    <a:pt x="325" y="27"/>
                    <a:pt x="319" y="27"/>
                  </a:cubicBezTo>
                  <a:cubicBezTo>
                    <a:pt x="307" y="27"/>
                    <a:pt x="300" y="34"/>
                    <a:pt x="297" y="37"/>
                  </a:cubicBezTo>
                  <a:cubicBezTo>
                    <a:pt x="297" y="34"/>
                    <a:pt x="297" y="30"/>
                    <a:pt x="293" y="28"/>
                  </a:cubicBezTo>
                  <a:cubicBezTo>
                    <a:pt x="291" y="28"/>
                    <a:pt x="290" y="28"/>
                    <a:pt x="289" y="28"/>
                  </a:cubicBezTo>
                  <a:cubicBezTo>
                    <a:pt x="286" y="28"/>
                    <a:pt x="283" y="29"/>
                    <a:pt x="282" y="30"/>
                  </a:cubicBezTo>
                  <a:cubicBezTo>
                    <a:pt x="278" y="33"/>
                    <a:pt x="277" y="36"/>
                    <a:pt x="276" y="40"/>
                  </a:cubicBezTo>
                  <a:cubicBezTo>
                    <a:pt x="263" y="89"/>
                    <a:pt x="263" y="89"/>
                    <a:pt x="263" y="89"/>
                  </a:cubicBezTo>
                  <a:cubicBezTo>
                    <a:pt x="262" y="92"/>
                    <a:pt x="260" y="98"/>
                    <a:pt x="266" y="100"/>
                  </a:cubicBezTo>
                  <a:cubicBezTo>
                    <a:pt x="267" y="101"/>
                    <a:pt x="268" y="101"/>
                    <a:pt x="270" y="101"/>
                  </a:cubicBezTo>
                  <a:cubicBezTo>
                    <a:pt x="272" y="101"/>
                    <a:pt x="275" y="100"/>
                    <a:pt x="278" y="98"/>
                  </a:cubicBezTo>
                  <a:cubicBezTo>
                    <a:pt x="281" y="95"/>
                    <a:pt x="282" y="92"/>
                    <a:pt x="283" y="89"/>
                  </a:cubicBezTo>
                  <a:cubicBezTo>
                    <a:pt x="290" y="60"/>
                    <a:pt x="290" y="60"/>
                    <a:pt x="290" y="60"/>
                  </a:cubicBezTo>
                  <a:cubicBezTo>
                    <a:pt x="291" y="56"/>
                    <a:pt x="293" y="50"/>
                    <a:pt x="299" y="46"/>
                  </a:cubicBezTo>
                  <a:cubicBezTo>
                    <a:pt x="302" y="45"/>
                    <a:pt x="304" y="44"/>
                    <a:pt x="307" y="44"/>
                  </a:cubicBezTo>
                  <a:cubicBezTo>
                    <a:pt x="311" y="44"/>
                    <a:pt x="314" y="46"/>
                    <a:pt x="315" y="50"/>
                  </a:cubicBezTo>
                  <a:cubicBezTo>
                    <a:pt x="316" y="52"/>
                    <a:pt x="315" y="55"/>
                    <a:pt x="314" y="58"/>
                  </a:cubicBezTo>
                  <a:cubicBezTo>
                    <a:pt x="306" y="89"/>
                    <a:pt x="306" y="89"/>
                    <a:pt x="306" y="89"/>
                  </a:cubicBezTo>
                  <a:cubicBezTo>
                    <a:pt x="305" y="91"/>
                    <a:pt x="304" y="95"/>
                    <a:pt x="306" y="98"/>
                  </a:cubicBezTo>
                  <a:cubicBezTo>
                    <a:pt x="307" y="99"/>
                    <a:pt x="309" y="101"/>
                    <a:pt x="313" y="101"/>
                  </a:cubicBezTo>
                  <a:cubicBezTo>
                    <a:pt x="317" y="101"/>
                    <a:pt x="320" y="99"/>
                    <a:pt x="322" y="97"/>
                  </a:cubicBezTo>
                  <a:cubicBezTo>
                    <a:pt x="325" y="95"/>
                    <a:pt x="326" y="91"/>
                    <a:pt x="326" y="88"/>
                  </a:cubicBezTo>
                  <a:lnTo>
                    <a:pt x="336" y="53"/>
                  </a:lnTo>
                  <a:close/>
                  <a:moveTo>
                    <a:pt x="258" y="21"/>
                  </a:moveTo>
                  <a:cubicBezTo>
                    <a:pt x="264" y="21"/>
                    <a:pt x="269" y="16"/>
                    <a:pt x="271" y="10"/>
                  </a:cubicBezTo>
                  <a:cubicBezTo>
                    <a:pt x="273" y="5"/>
                    <a:pt x="269" y="0"/>
                    <a:pt x="264" y="0"/>
                  </a:cubicBezTo>
                  <a:cubicBezTo>
                    <a:pt x="258" y="0"/>
                    <a:pt x="252" y="5"/>
                    <a:pt x="251" y="10"/>
                  </a:cubicBezTo>
                  <a:cubicBezTo>
                    <a:pt x="250" y="16"/>
                    <a:pt x="253" y="21"/>
                    <a:pt x="258" y="21"/>
                  </a:cubicBezTo>
                  <a:moveTo>
                    <a:pt x="230" y="88"/>
                  </a:moveTo>
                  <a:cubicBezTo>
                    <a:pt x="229" y="92"/>
                    <a:pt x="228" y="98"/>
                    <a:pt x="233" y="100"/>
                  </a:cubicBezTo>
                  <a:cubicBezTo>
                    <a:pt x="234" y="100"/>
                    <a:pt x="235" y="101"/>
                    <a:pt x="237" y="101"/>
                  </a:cubicBezTo>
                  <a:cubicBezTo>
                    <a:pt x="240" y="101"/>
                    <a:pt x="243" y="100"/>
                    <a:pt x="246" y="97"/>
                  </a:cubicBezTo>
                  <a:cubicBezTo>
                    <a:pt x="248" y="94"/>
                    <a:pt x="249" y="91"/>
                    <a:pt x="250" y="88"/>
                  </a:cubicBezTo>
                  <a:cubicBezTo>
                    <a:pt x="263" y="40"/>
                    <a:pt x="263" y="40"/>
                    <a:pt x="263" y="40"/>
                  </a:cubicBezTo>
                  <a:cubicBezTo>
                    <a:pt x="264" y="36"/>
                    <a:pt x="265" y="31"/>
                    <a:pt x="260" y="29"/>
                  </a:cubicBezTo>
                  <a:cubicBezTo>
                    <a:pt x="259" y="28"/>
                    <a:pt x="258" y="28"/>
                    <a:pt x="256" y="28"/>
                  </a:cubicBezTo>
                  <a:cubicBezTo>
                    <a:pt x="253" y="28"/>
                    <a:pt x="250" y="29"/>
                    <a:pt x="248" y="30"/>
                  </a:cubicBezTo>
                  <a:cubicBezTo>
                    <a:pt x="246" y="32"/>
                    <a:pt x="245" y="34"/>
                    <a:pt x="243" y="40"/>
                  </a:cubicBezTo>
                  <a:lnTo>
                    <a:pt x="230" y="88"/>
                  </a:lnTo>
                  <a:close/>
                  <a:moveTo>
                    <a:pt x="198" y="40"/>
                  </a:moveTo>
                  <a:cubicBezTo>
                    <a:pt x="198" y="35"/>
                    <a:pt x="198" y="28"/>
                    <a:pt x="190" y="28"/>
                  </a:cubicBezTo>
                  <a:cubicBezTo>
                    <a:pt x="186" y="28"/>
                    <a:pt x="179" y="31"/>
                    <a:pt x="177" y="38"/>
                  </a:cubicBezTo>
                  <a:cubicBezTo>
                    <a:pt x="177" y="40"/>
                    <a:pt x="177" y="42"/>
                    <a:pt x="177" y="44"/>
                  </a:cubicBezTo>
                  <a:cubicBezTo>
                    <a:pt x="180" y="91"/>
                    <a:pt x="180" y="91"/>
                    <a:pt x="180" y="91"/>
                  </a:cubicBezTo>
                  <a:cubicBezTo>
                    <a:pt x="181" y="98"/>
                    <a:pt x="181" y="101"/>
                    <a:pt x="190" y="101"/>
                  </a:cubicBezTo>
                  <a:cubicBezTo>
                    <a:pt x="200" y="101"/>
                    <a:pt x="202" y="98"/>
                    <a:pt x="207" y="89"/>
                  </a:cubicBezTo>
                  <a:cubicBezTo>
                    <a:pt x="235" y="43"/>
                    <a:pt x="235" y="43"/>
                    <a:pt x="235" y="43"/>
                  </a:cubicBezTo>
                  <a:cubicBezTo>
                    <a:pt x="236" y="41"/>
                    <a:pt x="237" y="39"/>
                    <a:pt x="238" y="37"/>
                  </a:cubicBezTo>
                  <a:cubicBezTo>
                    <a:pt x="239" y="31"/>
                    <a:pt x="235" y="28"/>
                    <a:pt x="230" y="28"/>
                  </a:cubicBezTo>
                  <a:cubicBezTo>
                    <a:pt x="223" y="28"/>
                    <a:pt x="220" y="34"/>
                    <a:pt x="217" y="38"/>
                  </a:cubicBezTo>
                  <a:cubicBezTo>
                    <a:pt x="202" y="67"/>
                    <a:pt x="202" y="67"/>
                    <a:pt x="202" y="67"/>
                  </a:cubicBezTo>
                  <a:cubicBezTo>
                    <a:pt x="199" y="72"/>
                    <a:pt x="198" y="73"/>
                    <a:pt x="197" y="78"/>
                  </a:cubicBezTo>
                  <a:cubicBezTo>
                    <a:pt x="197" y="75"/>
                    <a:pt x="197" y="72"/>
                    <a:pt x="197" y="68"/>
                  </a:cubicBezTo>
                  <a:lnTo>
                    <a:pt x="198" y="40"/>
                  </a:lnTo>
                  <a:close/>
                  <a:moveTo>
                    <a:pt x="141" y="77"/>
                  </a:moveTo>
                  <a:cubicBezTo>
                    <a:pt x="139" y="78"/>
                    <a:pt x="137" y="81"/>
                    <a:pt x="131" y="84"/>
                  </a:cubicBezTo>
                  <a:cubicBezTo>
                    <a:pt x="127" y="86"/>
                    <a:pt x="124" y="86"/>
                    <a:pt x="122" y="86"/>
                  </a:cubicBezTo>
                  <a:cubicBezTo>
                    <a:pt x="116" y="86"/>
                    <a:pt x="113" y="83"/>
                    <a:pt x="114" y="78"/>
                  </a:cubicBezTo>
                  <a:cubicBezTo>
                    <a:pt x="116" y="71"/>
                    <a:pt x="124" y="70"/>
                    <a:pt x="130" y="69"/>
                  </a:cubicBezTo>
                  <a:cubicBezTo>
                    <a:pt x="140" y="67"/>
                    <a:pt x="141" y="66"/>
                    <a:pt x="144" y="65"/>
                  </a:cubicBezTo>
                  <a:lnTo>
                    <a:pt x="141" y="77"/>
                  </a:lnTo>
                  <a:close/>
                  <a:moveTo>
                    <a:pt x="167" y="56"/>
                  </a:moveTo>
                  <a:cubicBezTo>
                    <a:pt x="168" y="49"/>
                    <a:pt x="171" y="40"/>
                    <a:pt x="165" y="33"/>
                  </a:cubicBezTo>
                  <a:cubicBezTo>
                    <a:pt x="162" y="30"/>
                    <a:pt x="156" y="27"/>
                    <a:pt x="144" y="27"/>
                  </a:cubicBezTo>
                  <a:cubicBezTo>
                    <a:pt x="121" y="27"/>
                    <a:pt x="111" y="36"/>
                    <a:pt x="109" y="43"/>
                  </a:cubicBezTo>
                  <a:cubicBezTo>
                    <a:pt x="108" y="48"/>
                    <a:pt x="112" y="51"/>
                    <a:pt x="116" y="51"/>
                  </a:cubicBezTo>
                  <a:cubicBezTo>
                    <a:pt x="120" y="51"/>
                    <a:pt x="123" y="48"/>
                    <a:pt x="124" y="47"/>
                  </a:cubicBezTo>
                  <a:cubicBezTo>
                    <a:pt x="127" y="45"/>
                    <a:pt x="130" y="42"/>
                    <a:pt x="138" y="42"/>
                  </a:cubicBezTo>
                  <a:cubicBezTo>
                    <a:pt x="140" y="42"/>
                    <a:pt x="149" y="42"/>
                    <a:pt x="148" y="49"/>
                  </a:cubicBezTo>
                  <a:cubicBezTo>
                    <a:pt x="147" y="52"/>
                    <a:pt x="143" y="53"/>
                    <a:pt x="136" y="54"/>
                  </a:cubicBezTo>
                  <a:cubicBezTo>
                    <a:pt x="120" y="57"/>
                    <a:pt x="114" y="58"/>
                    <a:pt x="107" y="62"/>
                  </a:cubicBezTo>
                  <a:cubicBezTo>
                    <a:pt x="105" y="63"/>
                    <a:pt x="101" y="65"/>
                    <a:pt x="98" y="70"/>
                  </a:cubicBezTo>
                  <a:cubicBezTo>
                    <a:pt x="96" y="72"/>
                    <a:pt x="95" y="75"/>
                    <a:pt x="94" y="79"/>
                  </a:cubicBezTo>
                  <a:cubicBezTo>
                    <a:pt x="90" y="93"/>
                    <a:pt x="97" y="102"/>
                    <a:pt x="113" y="102"/>
                  </a:cubicBezTo>
                  <a:cubicBezTo>
                    <a:pt x="119" y="102"/>
                    <a:pt x="126" y="100"/>
                    <a:pt x="132" y="96"/>
                  </a:cubicBezTo>
                  <a:cubicBezTo>
                    <a:pt x="134" y="95"/>
                    <a:pt x="135" y="94"/>
                    <a:pt x="137" y="93"/>
                  </a:cubicBezTo>
                  <a:cubicBezTo>
                    <a:pt x="138" y="96"/>
                    <a:pt x="138" y="101"/>
                    <a:pt x="145" y="101"/>
                  </a:cubicBezTo>
                  <a:cubicBezTo>
                    <a:pt x="154" y="101"/>
                    <a:pt x="157" y="91"/>
                    <a:pt x="159" y="86"/>
                  </a:cubicBezTo>
                  <a:lnTo>
                    <a:pt x="167" y="56"/>
                  </a:lnTo>
                  <a:close/>
                  <a:moveTo>
                    <a:pt x="49" y="9"/>
                  </a:moveTo>
                  <a:cubicBezTo>
                    <a:pt x="48" y="4"/>
                    <a:pt x="46" y="1"/>
                    <a:pt x="38" y="1"/>
                  </a:cubicBezTo>
                  <a:cubicBezTo>
                    <a:pt x="34" y="1"/>
                    <a:pt x="29" y="3"/>
                    <a:pt x="26" y="6"/>
                  </a:cubicBezTo>
                  <a:cubicBezTo>
                    <a:pt x="23" y="9"/>
                    <a:pt x="23" y="12"/>
                    <a:pt x="22" y="16"/>
                  </a:cubicBezTo>
                  <a:cubicBezTo>
                    <a:pt x="3" y="87"/>
                    <a:pt x="3" y="87"/>
                    <a:pt x="3" y="87"/>
                  </a:cubicBezTo>
                  <a:cubicBezTo>
                    <a:pt x="2" y="91"/>
                    <a:pt x="0" y="95"/>
                    <a:pt x="3" y="98"/>
                  </a:cubicBezTo>
                  <a:cubicBezTo>
                    <a:pt x="3" y="99"/>
                    <a:pt x="5" y="101"/>
                    <a:pt x="9" y="101"/>
                  </a:cubicBezTo>
                  <a:cubicBezTo>
                    <a:pt x="19" y="101"/>
                    <a:pt x="22" y="91"/>
                    <a:pt x="23" y="86"/>
                  </a:cubicBezTo>
                  <a:cubicBezTo>
                    <a:pt x="34" y="46"/>
                    <a:pt x="34" y="46"/>
                    <a:pt x="34" y="46"/>
                  </a:cubicBezTo>
                  <a:cubicBezTo>
                    <a:pt x="35" y="41"/>
                    <a:pt x="35" y="40"/>
                    <a:pt x="36" y="36"/>
                  </a:cubicBezTo>
                  <a:cubicBezTo>
                    <a:pt x="54" y="91"/>
                    <a:pt x="54" y="91"/>
                    <a:pt x="54" y="91"/>
                  </a:cubicBezTo>
                  <a:cubicBezTo>
                    <a:pt x="56" y="97"/>
                    <a:pt x="57" y="101"/>
                    <a:pt x="64" y="101"/>
                  </a:cubicBezTo>
                  <a:cubicBezTo>
                    <a:pt x="77" y="101"/>
                    <a:pt x="80" y="93"/>
                    <a:pt x="81" y="87"/>
                  </a:cubicBezTo>
                  <a:cubicBezTo>
                    <a:pt x="101" y="14"/>
                    <a:pt x="101" y="14"/>
                    <a:pt x="101" y="14"/>
                  </a:cubicBezTo>
                  <a:cubicBezTo>
                    <a:pt x="102" y="10"/>
                    <a:pt x="103" y="5"/>
                    <a:pt x="99" y="2"/>
                  </a:cubicBezTo>
                  <a:cubicBezTo>
                    <a:pt x="98" y="2"/>
                    <a:pt x="97" y="1"/>
                    <a:pt x="94" y="1"/>
                  </a:cubicBezTo>
                  <a:cubicBezTo>
                    <a:pt x="91" y="1"/>
                    <a:pt x="88" y="3"/>
                    <a:pt x="86" y="5"/>
                  </a:cubicBezTo>
                  <a:cubicBezTo>
                    <a:pt x="83" y="7"/>
                    <a:pt x="81" y="11"/>
                    <a:pt x="81" y="14"/>
                  </a:cubicBezTo>
                  <a:cubicBezTo>
                    <a:pt x="70" y="53"/>
                    <a:pt x="70" y="53"/>
                    <a:pt x="70" y="53"/>
                  </a:cubicBezTo>
                  <a:cubicBezTo>
                    <a:pt x="70" y="55"/>
                    <a:pt x="69" y="57"/>
                    <a:pt x="69" y="59"/>
                  </a:cubicBezTo>
                  <a:cubicBezTo>
                    <a:pt x="68" y="61"/>
                    <a:pt x="68" y="63"/>
                    <a:pt x="67" y="65"/>
                  </a:cubicBezTo>
                  <a:lnTo>
                    <a:pt x="49" y="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11" name="White Frame">
            <a:extLst>
              <a:ext uri="{FF2B5EF4-FFF2-40B4-BE49-F238E27FC236}">
                <a16:creationId xmlns:a16="http://schemas.microsoft.com/office/drawing/2014/main" id="{588082D1-0FE1-41F9-A472-79CDABEB8F2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2291"/>
            <a:ext cx="12196074" cy="6855709"/>
          </a:xfrm>
          <a:prstGeom prst="rect">
            <a:avLst/>
          </a:prstGeom>
        </p:spPr>
      </p:pic>
      <p:sp>
        <p:nvSpPr>
          <p:cNvPr id="10" name="Wellspect">
            <a:extLst>
              <a:ext uri="{FF2B5EF4-FFF2-40B4-BE49-F238E27FC236}">
                <a16:creationId xmlns:a16="http://schemas.microsoft.com/office/drawing/2014/main" id="{48988171-71BD-490C-815F-659FD4D8FE6C}"/>
              </a:ext>
            </a:extLst>
          </p:cNvPr>
          <p:cNvSpPr>
            <a:spLocks noEditPoints="1"/>
          </p:cNvSpPr>
          <p:nvPr userDrawn="1"/>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164339095"/>
      </p:ext>
    </p:extLst>
  </p:cSld>
  <p:clrMap bg1="dk1" tx1="lt1" bg2="dk2" tx2="lt2" accent1="accent1" accent2="accent2" accent3="accent3" accent4="accent4" accent5="accent5" accent6="accent6" hlink="hlink" folHlink="folHlink"/>
  <p:sldLayoutIdLst>
    <p:sldLayoutId id="2147483718" r:id="rId1"/>
    <p:sldLayoutId id="2147483719" r:id="rId2"/>
    <p:sldLayoutId id="2147483720" r:id="rId3"/>
  </p:sldLayoutIdLst>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dirty="0"/>
              <a:t>Klicken Sie hier, um den Master-Titelstil zu bearbeiten</a:t>
            </a:r>
          </a:p>
        </p:txBody>
      </p:sp>
      <p:sp>
        <p:nvSpPr>
          <p:cNvPr id="3" name="Text Content">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dirty="0"/>
              <a:t>Klicken Sie auf , um Mastertextstile zu bearbeiten</a:t>
            </a:r>
          </a:p>
          <a:p>
            <a:pPr lvl="1"/>
            <a:r>
              <a:rPr lang="en-US" dirty="0"/>
              <a:t>Zweite Ebene</a:t>
            </a:r>
          </a:p>
          <a:p>
            <a:pPr lvl="2"/>
            <a:r>
              <a:rPr lang="en-US" dirty="0"/>
              <a:t>Dritte Ebene</a:t>
            </a:r>
          </a:p>
          <a:p>
            <a:pPr lvl="3"/>
            <a:r>
              <a:rPr lang="en-US" dirty="0"/>
              <a:t>Vierte Ebene</a:t>
            </a:r>
          </a:p>
          <a:p>
            <a:pPr lvl="4"/>
            <a:r>
              <a:rPr lang="en-US" dirty="0"/>
              <a:t>Fünfte Ebene</a:t>
            </a:r>
          </a:p>
        </p:txBody>
      </p:sp>
      <p:grpSp>
        <p:nvGrpSpPr>
          <p:cNvPr id="13" name="Navina Classic">
            <a:extLst>
              <a:ext uri="{FF2B5EF4-FFF2-40B4-BE49-F238E27FC236}">
                <a16:creationId xmlns:a16="http://schemas.microsoft.com/office/drawing/2014/main" id="{9357385C-973E-453D-B7C0-79088BAD9CE0}"/>
              </a:ext>
            </a:extLst>
          </p:cNvPr>
          <p:cNvGrpSpPr/>
          <p:nvPr userDrawn="1"/>
        </p:nvGrpSpPr>
        <p:grpSpPr>
          <a:xfrm>
            <a:off x="9345116" y="6146799"/>
            <a:ext cx="2430462" cy="331788"/>
            <a:chOff x="4710113" y="-950913"/>
            <a:chExt cx="2430462" cy="331788"/>
          </a:xfrm>
        </p:grpSpPr>
        <p:sp>
          <p:nvSpPr>
            <p:cNvPr id="11" name="Freeform 5">
              <a:extLst>
                <a:ext uri="{FF2B5EF4-FFF2-40B4-BE49-F238E27FC236}">
                  <a16:creationId xmlns:a16="http://schemas.microsoft.com/office/drawing/2014/main" id="{E59D6842-FA9C-4BC4-99B3-062991EF052B}"/>
                </a:ext>
              </a:extLst>
            </p:cNvPr>
            <p:cNvSpPr>
              <a:spLocks noEditPoints="1"/>
            </p:cNvSpPr>
            <p:nvPr userDrawn="1"/>
          </p:nvSpPr>
          <p:spPr bwMode="auto">
            <a:xfrm>
              <a:off x="6151563" y="-863600"/>
              <a:ext cx="989012" cy="241300"/>
            </a:xfrm>
            <a:custGeom>
              <a:avLst/>
              <a:gdLst>
                <a:gd name="T0" fmla="*/ 288 w 311"/>
                <a:gd name="T1" fmla="*/ 27 h 74"/>
                <a:gd name="T2" fmla="*/ 309 w 311"/>
                <a:gd name="T3" fmla="*/ 34 h 74"/>
                <a:gd name="T4" fmla="*/ 265 w 311"/>
                <a:gd name="T5" fmla="*/ 35 h 74"/>
                <a:gd name="T6" fmla="*/ 308 w 311"/>
                <a:gd name="T7" fmla="*/ 63 h 74"/>
                <a:gd name="T8" fmla="*/ 301 w 311"/>
                <a:gd name="T9" fmla="*/ 57 h 74"/>
                <a:gd name="T10" fmla="*/ 248 w 311"/>
                <a:gd name="T11" fmla="*/ 12 h 74"/>
                <a:gd name="T12" fmla="*/ 242 w 311"/>
                <a:gd name="T13" fmla="*/ 6 h 74"/>
                <a:gd name="T14" fmla="*/ 243 w 311"/>
                <a:gd name="T15" fmla="*/ 24 h 74"/>
                <a:gd name="T16" fmla="*/ 252 w 311"/>
                <a:gd name="T17" fmla="*/ 71 h 74"/>
                <a:gd name="T18" fmla="*/ 212 w 311"/>
                <a:gd name="T19" fmla="*/ 40 h 74"/>
                <a:gd name="T20" fmla="*/ 212 w 311"/>
                <a:gd name="T21" fmla="*/ 26 h 74"/>
                <a:gd name="T22" fmla="*/ 232 w 311"/>
                <a:gd name="T23" fmla="*/ 33 h 74"/>
                <a:gd name="T24" fmla="*/ 208 w 311"/>
                <a:gd name="T25" fmla="*/ 49 h 74"/>
                <a:gd name="T26" fmla="*/ 213 w 311"/>
                <a:gd name="T27" fmla="*/ 67 h 74"/>
                <a:gd name="T28" fmla="*/ 197 w 311"/>
                <a:gd name="T29" fmla="*/ 54 h 74"/>
                <a:gd name="T30" fmla="*/ 213 w 311"/>
                <a:gd name="T31" fmla="*/ 74 h 74"/>
                <a:gd name="T32" fmla="*/ 218 w 311"/>
                <a:gd name="T33" fmla="*/ 42 h 74"/>
                <a:gd name="T34" fmla="*/ 155 w 311"/>
                <a:gd name="T35" fmla="*/ 33 h 74"/>
                <a:gd name="T36" fmla="*/ 176 w 311"/>
                <a:gd name="T37" fmla="*/ 33 h 74"/>
                <a:gd name="T38" fmla="*/ 165 w 311"/>
                <a:gd name="T39" fmla="*/ 19 h 74"/>
                <a:gd name="T40" fmla="*/ 166 w 311"/>
                <a:gd name="T41" fmla="*/ 50 h 74"/>
                <a:gd name="T42" fmla="*/ 155 w 311"/>
                <a:gd name="T43" fmla="*/ 62 h 74"/>
                <a:gd name="T44" fmla="*/ 144 w 311"/>
                <a:gd name="T45" fmla="*/ 58 h 74"/>
                <a:gd name="T46" fmla="*/ 179 w 311"/>
                <a:gd name="T47" fmla="*/ 70 h 74"/>
                <a:gd name="T48" fmla="*/ 164 w 311"/>
                <a:gd name="T49" fmla="*/ 40 h 74"/>
                <a:gd name="T50" fmla="*/ 123 w 311"/>
                <a:gd name="T51" fmla="*/ 61 h 74"/>
                <a:gd name="T52" fmla="*/ 108 w 311"/>
                <a:gd name="T53" fmla="*/ 50 h 74"/>
                <a:gd name="T54" fmla="*/ 134 w 311"/>
                <a:gd name="T55" fmla="*/ 39 h 74"/>
                <a:gd name="T56" fmla="*/ 97 w 311"/>
                <a:gd name="T57" fmla="*/ 27 h 74"/>
                <a:gd name="T58" fmla="*/ 104 w 311"/>
                <a:gd name="T59" fmla="*/ 34 h 74"/>
                <a:gd name="T60" fmla="*/ 123 w 311"/>
                <a:gd name="T61" fmla="*/ 39 h 74"/>
                <a:gd name="T62" fmla="*/ 92 w 311"/>
                <a:gd name="T63" fmla="*/ 58 h 74"/>
                <a:gd name="T64" fmla="*/ 126 w 311"/>
                <a:gd name="T65" fmla="*/ 71 h 74"/>
                <a:gd name="T66" fmla="*/ 134 w 311"/>
                <a:gd name="T67" fmla="*/ 39 h 74"/>
                <a:gd name="T68" fmla="*/ 73 w 311"/>
                <a:gd name="T69" fmla="*/ 5 h 74"/>
                <a:gd name="T70" fmla="*/ 82 w 311"/>
                <a:gd name="T71" fmla="*/ 69 h 74"/>
                <a:gd name="T72" fmla="*/ 16 w 311"/>
                <a:gd name="T73" fmla="*/ 57 h 74"/>
                <a:gd name="T74" fmla="*/ 34 w 311"/>
                <a:gd name="T75" fmla="*/ 8 h 74"/>
                <a:gd name="T76" fmla="*/ 64 w 311"/>
                <a:gd name="T77" fmla="*/ 21 h 74"/>
                <a:gd name="T78" fmla="*/ 9 w 311"/>
                <a:gd name="T79" fmla="*/ 10 h 74"/>
                <a:gd name="T80" fmla="*/ 34 w 311"/>
                <a:gd name="T81" fmla="*/ 74 h 74"/>
                <a:gd name="T82" fmla="*/ 59 w 311"/>
                <a:gd name="T83"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1" h="74">
                  <a:moveTo>
                    <a:pt x="288" y="66"/>
                  </a:moveTo>
                  <a:cubicBezTo>
                    <a:pt x="275" y="66"/>
                    <a:pt x="273" y="55"/>
                    <a:pt x="273" y="46"/>
                  </a:cubicBezTo>
                  <a:cubicBezTo>
                    <a:pt x="273" y="36"/>
                    <a:pt x="277" y="27"/>
                    <a:pt x="288" y="27"/>
                  </a:cubicBezTo>
                  <a:cubicBezTo>
                    <a:pt x="296" y="27"/>
                    <a:pt x="299" y="32"/>
                    <a:pt x="300" y="34"/>
                  </a:cubicBezTo>
                  <a:cubicBezTo>
                    <a:pt x="301" y="36"/>
                    <a:pt x="302" y="38"/>
                    <a:pt x="304" y="38"/>
                  </a:cubicBezTo>
                  <a:cubicBezTo>
                    <a:pt x="307" y="38"/>
                    <a:pt x="309" y="36"/>
                    <a:pt x="309" y="34"/>
                  </a:cubicBezTo>
                  <a:cubicBezTo>
                    <a:pt x="309" y="33"/>
                    <a:pt x="309" y="32"/>
                    <a:pt x="307" y="29"/>
                  </a:cubicBezTo>
                  <a:cubicBezTo>
                    <a:pt x="305" y="24"/>
                    <a:pt x="300" y="19"/>
                    <a:pt x="288" y="19"/>
                  </a:cubicBezTo>
                  <a:cubicBezTo>
                    <a:pt x="284" y="19"/>
                    <a:pt x="270" y="19"/>
                    <a:pt x="265" y="35"/>
                  </a:cubicBezTo>
                  <a:cubicBezTo>
                    <a:pt x="263" y="38"/>
                    <a:pt x="263" y="42"/>
                    <a:pt x="263" y="46"/>
                  </a:cubicBezTo>
                  <a:cubicBezTo>
                    <a:pt x="263" y="59"/>
                    <a:pt x="269" y="74"/>
                    <a:pt x="288" y="74"/>
                  </a:cubicBezTo>
                  <a:cubicBezTo>
                    <a:pt x="302" y="74"/>
                    <a:pt x="307" y="66"/>
                    <a:pt x="308" y="63"/>
                  </a:cubicBezTo>
                  <a:cubicBezTo>
                    <a:pt x="310" y="61"/>
                    <a:pt x="311" y="58"/>
                    <a:pt x="311" y="57"/>
                  </a:cubicBezTo>
                  <a:cubicBezTo>
                    <a:pt x="311" y="53"/>
                    <a:pt x="307" y="53"/>
                    <a:pt x="306" y="53"/>
                  </a:cubicBezTo>
                  <a:cubicBezTo>
                    <a:pt x="303" y="53"/>
                    <a:pt x="302" y="55"/>
                    <a:pt x="301" y="57"/>
                  </a:cubicBezTo>
                  <a:cubicBezTo>
                    <a:pt x="300" y="60"/>
                    <a:pt x="297" y="66"/>
                    <a:pt x="288" y="66"/>
                  </a:cubicBezTo>
                  <a:moveTo>
                    <a:pt x="242" y="6"/>
                  </a:moveTo>
                  <a:cubicBezTo>
                    <a:pt x="242" y="9"/>
                    <a:pt x="244" y="12"/>
                    <a:pt x="248" y="12"/>
                  </a:cubicBezTo>
                  <a:cubicBezTo>
                    <a:pt x="251" y="12"/>
                    <a:pt x="253" y="10"/>
                    <a:pt x="253" y="6"/>
                  </a:cubicBezTo>
                  <a:cubicBezTo>
                    <a:pt x="253" y="2"/>
                    <a:pt x="251" y="0"/>
                    <a:pt x="248" y="0"/>
                  </a:cubicBezTo>
                  <a:cubicBezTo>
                    <a:pt x="245" y="0"/>
                    <a:pt x="242" y="2"/>
                    <a:pt x="242" y="6"/>
                  </a:cubicBezTo>
                  <a:moveTo>
                    <a:pt x="252" y="24"/>
                  </a:moveTo>
                  <a:cubicBezTo>
                    <a:pt x="252" y="23"/>
                    <a:pt x="252" y="19"/>
                    <a:pt x="248" y="19"/>
                  </a:cubicBezTo>
                  <a:cubicBezTo>
                    <a:pt x="244" y="19"/>
                    <a:pt x="243" y="23"/>
                    <a:pt x="243" y="24"/>
                  </a:cubicBezTo>
                  <a:cubicBezTo>
                    <a:pt x="243" y="69"/>
                    <a:pt x="243" y="69"/>
                    <a:pt x="243" y="69"/>
                  </a:cubicBezTo>
                  <a:cubicBezTo>
                    <a:pt x="243" y="72"/>
                    <a:pt x="245" y="73"/>
                    <a:pt x="248" y="73"/>
                  </a:cubicBezTo>
                  <a:cubicBezTo>
                    <a:pt x="250" y="73"/>
                    <a:pt x="252" y="72"/>
                    <a:pt x="252" y="71"/>
                  </a:cubicBezTo>
                  <a:cubicBezTo>
                    <a:pt x="252" y="71"/>
                    <a:pt x="252" y="70"/>
                    <a:pt x="252" y="69"/>
                  </a:cubicBezTo>
                  <a:lnTo>
                    <a:pt x="252" y="24"/>
                  </a:lnTo>
                  <a:close/>
                  <a:moveTo>
                    <a:pt x="212" y="40"/>
                  </a:moveTo>
                  <a:cubicBezTo>
                    <a:pt x="207" y="39"/>
                    <a:pt x="203" y="38"/>
                    <a:pt x="203" y="33"/>
                  </a:cubicBezTo>
                  <a:cubicBezTo>
                    <a:pt x="203" y="31"/>
                    <a:pt x="204" y="29"/>
                    <a:pt x="206" y="28"/>
                  </a:cubicBezTo>
                  <a:cubicBezTo>
                    <a:pt x="208" y="26"/>
                    <a:pt x="211" y="26"/>
                    <a:pt x="212" y="26"/>
                  </a:cubicBezTo>
                  <a:cubicBezTo>
                    <a:pt x="220" y="26"/>
                    <a:pt x="223" y="31"/>
                    <a:pt x="224" y="33"/>
                  </a:cubicBezTo>
                  <a:cubicBezTo>
                    <a:pt x="225" y="36"/>
                    <a:pt x="226" y="37"/>
                    <a:pt x="228" y="37"/>
                  </a:cubicBezTo>
                  <a:cubicBezTo>
                    <a:pt x="230" y="37"/>
                    <a:pt x="232" y="36"/>
                    <a:pt x="232" y="33"/>
                  </a:cubicBezTo>
                  <a:cubicBezTo>
                    <a:pt x="232" y="31"/>
                    <a:pt x="230" y="19"/>
                    <a:pt x="212" y="19"/>
                  </a:cubicBezTo>
                  <a:cubicBezTo>
                    <a:pt x="195" y="19"/>
                    <a:pt x="194" y="32"/>
                    <a:pt x="194" y="34"/>
                  </a:cubicBezTo>
                  <a:cubicBezTo>
                    <a:pt x="194" y="44"/>
                    <a:pt x="203" y="47"/>
                    <a:pt x="208" y="49"/>
                  </a:cubicBezTo>
                  <a:cubicBezTo>
                    <a:pt x="214" y="50"/>
                    <a:pt x="214" y="50"/>
                    <a:pt x="214" y="50"/>
                  </a:cubicBezTo>
                  <a:cubicBezTo>
                    <a:pt x="219" y="52"/>
                    <a:pt x="224" y="53"/>
                    <a:pt x="224" y="59"/>
                  </a:cubicBezTo>
                  <a:cubicBezTo>
                    <a:pt x="224" y="63"/>
                    <a:pt x="219" y="67"/>
                    <a:pt x="213" y="67"/>
                  </a:cubicBezTo>
                  <a:cubicBezTo>
                    <a:pt x="209" y="67"/>
                    <a:pt x="205" y="65"/>
                    <a:pt x="203" y="62"/>
                  </a:cubicBezTo>
                  <a:cubicBezTo>
                    <a:pt x="202" y="60"/>
                    <a:pt x="202" y="60"/>
                    <a:pt x="200" y="56"/>
                  </a:cubicBezTo>
                  <a:cubicBezTo>
                    <a:pt x="200" y="55"/>
                    <a:pt x="199" y="54"/>
                    <a:pt x="197" y="54"/>
                  </a:cubicBezTo>
                  <a:cubicBezTo>
                    <a:pt x="195" y="54"/>
                    <a:pt x="192" y="55"/>
                    <a:pt x="192" y="58"/>
                  </a:cubicBezTo>
                  <a:cubicBezTo>
                    <a:pt x="192" y="60"/>
                    <a:pt x="193" y="65"/>
                    <a:pt x="197" y="69"/>
                  </a:cubicBezTo>
                  <a:cubicBezTo>
                    <a:pt x="203" y="74"/>
                    <a:pt x="210" y="74"/>
                    <a:pt x="213" y="74"/>
                  </a:cubicBezTo>
                  <a:cubicBezTo>
                    <a:pt x="217" y="74"/>
                    <a:pt x="223" y="73"/>
                    <a:pt x="227" y="70"/>
                  </a:cubicBezTo>
                  <a:cubicBezTo>
                    <a:pt x="230" y="68"/>
                    <a:pt x="233" y="64"/>
                    <a:pt x="233" y="58"/>
                  </a:cubicBezTo>
                  <a:cubicBezTo>
                    <a:pt x="233" y="47"/>
                    <a:pt x="223" y="44"/>
                    <a:pt x="218" y="42"/>
                  </a:cubicBezTo>
                  <a:lnTo>
                    <a:pt x="212" y="40"/>
                  </a:lnTo>
                  <a:close/>
                  <a:moveTo>
                    <a:pt x="164" y="40"/>
                  </a:moveTo>
                  <a:cubicBezTo>
                    <a:pt x="159" y="39"/>
                    <a:pt x="155" y="38"/>
                    <a:pt x="155" y="33"/>
                  </a:cubicBezTo>
                  <a:cubicBezTo>
                    <a:pt x="155" y="31"/>
                    <a:pt x="156" y="29"/>
                    <a:pt x="158" y="28"/>
                  </a:cubicBezTo>
                  <a:cubicBezTo>
                    <a:pt x="160" y="26"/>
                    <a:pt x="163" y="26"/>
                    <a:pt x="164" y="26"/>
                  </a:cubicBezTo>
                  <a:cubicBezTo>
                    <a:pt x="172" y="26"/>
                    <a:pt x="175" y="31"/>
                    <a:pt x="176" y="33"/>
                  </a:cubicBezTo>
                  <a:cubicBezTo>
                    <a:pt x="177" y="36"/>
                    <a:pt x="178" y="37"/>
                    <a:pt x="180" y="37"/>
                  </a:cubicBezTo>
                  <a:cubicBezTo>
                    <a:pt x="182" y="37"/>
                    <a:pt x="185" y="36"/>
                    <a:pt x="185" y="33"/>
                  </a:cubicBezTo>
                  <a:cubicBezTo>
                    <a:pt x="185" y="31"/>
                    <a:pt x="182" y="19"/>
                    <a:pt x="165" y="19"/>
                  </a:cubicBezTo>
                  <a:cubicBezTo>
                    <a:pt x="147" y="19"/>
                    <a:pt x="146" y="32"/>
                    <a:pt x="146" y="34"/>
                  </a:cubicBezTo>
                  <a:cubicBezTo>
                    <a:pt x="146" y="44"/>
                    <a:pt x="155" y="47"/>
                    <a:pt x="160" y="49"/>
                  </a:cubicBezTo>
                  <a:cubicBezTo>
                    <a:pt x="166" y="50"/>
                    <a:pt x="166" y="50"/>
                    <a:pt x="166" y="50"/>
                  </a:cubicBezTo>
                  <a:cubicBezTo>
                    <a:pt x="171" y="52"/>
                    <a:pt x="176" y="53"/>
                    <a:pt x="176" y="59"/>
                  </a:cubicBezTo>
                  <a:cubicBezTo>
                    <a:pt x="176" y="63"/>
                    <a:pt x="172" y="67"/>
                    <a:pt x="166" y="67"/>
                  </a:cubicBezTo>
                  <a:cubicBezTo>
                    <a:pt x="161" y="67"/>
                    <a:pt x="157" y="65"/>
                    <a:pt x="155" y="62"/>
                  </a:cubicBezTo>
                  <a:cubicBezTo>
                    <a:pt x="154" y="60"/>
                    <a:pt x="154" y="60"/>
                    <a:pt x="152" y="56"/>
                  </a:cubicBezTo>
                  <a:cubicBezTo>
                    <a:pt x="152" y="55"/>
                    <a:pt x="151" y="54"/>
                    <a:pt x="149" y="54"/>
                  </a:cubicBezTo>
                  <a:cubicBezTo>
                    <a:pt x="147" y="54"/>
                    <a:pt x="144" y="55"/>
                    <a:pt x="144" y="58"/>
                  </a:cubicBezTo>
                  <a:cubicBezTo>
                    <a:pt x="144" y="60"/>
                    <a:pt x="145" y="65"/>
                    <a:pt x="150" y="69"/>
                  </a:cubicBezTo>
                  <a:cubicBezTo>
                    <a:pt x="155" y="74"/>
                    <a:pt x="162" y="74"/>
                    <a:pt x="165" y="74"/>
                  </a:cubicBezTo>
                  <a:cubicBezTo>
                    <a:pt x="170" y="74"/>
                    <a:pt x="175" y="73"/>
                    <a:pt x="179" y="70"/>
                  </a:cubicBezTo>
                  <a:cubicBezTo>
                    <a:pt x="182" y="68"/>
                    <a:pt x="185" y="64"/>
                    <a:pt x="185" y="58"/>
                  </a:cubicBezTo>
                  <a:cubicBezTo>
                    <a:pt x="185" y="47"/>
                    <a:pt x="175" y="44"/>
                    <a:pt x="170" y="42"/>
                  </a:cubicBezTo>
                  <a:lnTo>
                    <a:pt x="164" y="40"/>
                  </a:lnTo>
                  <a:close/>
                  <a:moveTo>
                    <a:pt x="119" y="47"/>
                  </a:moveTo>
                  <a:cubicBezTo>
                    <a:pt x="123" y="47"/>
                    <a:pt x="124" y="46"/>
                    <a:pt x="126" y="46"/>
                  </a:cubicBezTo>
                  <a:cubicBezTo>
                    <a:pt x="126" y="52"/>
                    <a:pt x="125" y="57"/>
                    <a:pt x="123" y="61"/>
                  </a:cubicBezTo>
                  <a:cubicBezTo>
                    <a:pt x="121" y="63"/>
                    <a:pt x="117" y="66"/>
                    <a:pt x="112" y="66"/>
                  </a:cubicBezTo>
                  <a:cubicBezTo>
                    <a:pt x="107" y="66"/>
                    <a:pt x="102" y="63"/>
                    <a:pt x="102" y="58"/>
                  </a:cubicBezTo>
                  <a:cubicBezTo>
                    <a:pt x="102" y="52"/>
                    <a:pt x="107" y="51"/>
                    <a:pt x="108" y="50"/>
                  </a:cubicBezTo>
                  <a:cubicBezTo>
                    <a:pt x="110" y="50"/>
                    <a:pt x="112" y="49"/>
                    <a:pt x="113" y="49"/>
                  </a:cubicBezTo>
                  <a:lnTo>
                    <a:pt x="119" y="47"/>
                  </a:lnTo>
                  <a:close/>
                  <a:moveTo>
                    <a:pt x="134" y="39"/>
                  </a:moveTo>
                  <a:cubicBezTo>
                    <a:pt x="134" y="34"/>
                    <a:pt x="134" y="29"/>
                    <a:pt x="131" y="25"/>
                  </a:cubicBezTo>
                  <a:cubicBezTo>
                    <a:pt x="127" y="20"/>
                    <a:pt x="121" y="19"/>
                    <a:pt x="115" y="19"/>
                  </a:cubicBezTo>
                  <a:cubicBezTo>
                    <a:pt x="108" y="19"/>
                    <a:pt x="101" y="21"/>
                    <a:pt x="97" y="27"/>
                  </a:cubicBezTo>
                  <a:cubicBezTo>
                    <a:pt x="96" y="28"/>
                    <a:pt x="95" y="31"/>
                    <a:pt x="95" y="33"/>
                  </a:cubicBezTo>
                  <a:cubicBezTo>
                    <a:pt x="95" y="35"/>
                    <a:pt x="96" y="37"/>
                    <a:pt x="99" y="37"/>
                  </a:cubicBezTo>
                  <a:cubicBezTo>
                    <a:pt x="103" y="37"/>
                    <a:pt x="103" y="35"/>
                    <a:pt x="104" y="34"/>
                  </a:cubicBezTo>
                  <a:cubicBezTo>
                    <a:pt x="105" y="31"/>
                    <a:pt x="106" y="27"/>
                    <a:pt x="115" y="27"/>
                  </a:cubicBezTo>
                  <a:cubicBezTo>
                    <a:pt x="117" y="27"/>
                    <a:pt x="126" y="27"/>
                    <a:pt x="126" y="35"/>
                  </a:cubicBezTo>
                  <a:cubicBezTo>
                    <a:pt x="126" y="38"/>
                    <a:pt x="125" y="39"/>
                    <a:pt x="123" y="39"/>
                  </a:cubicBezTo>
                  <a:cubicBezTo>
                    <a:pt x="122" y="40"/>
                    <a:pt x="120" y="40"/>
                    <a:pt x="117" y="41"/>
                  </a:cubicBezTo>
                  <a:cubicBezTo>
                    <a:pt x="108" y="42"/>
                    <a:pt x="108" y="42"/>
                    <a:pt x="108" y="42"/>
                  </a:cubicBezTo>
                  <a:cubicBezTo>
                    <a:pt x="102" y="44"/>
                    <a:pt x="92" y="46"/>
                    <a:pt x="92" y="58"/>
                  </a:cubicBezTo>
                  <a:cubicBezTo>
                    <a:pt x="92" y="67"/>
                    <a:pt x="99" y="74"/>
                    <a:pt x="110" y="74"/>
                  </a:cubicBezTo>
                  <a:cubicBezTo>
                    <a:pt x="114" y="74"/>
                    <a:pt x="121" y="73"/>
                    <a:pt x="126" y="66"/>
                  </a:cubicBezTo>
                  <a:cubicBezTo>
                    <a:pt x="126" y="70"/>
                    <a:pt x="126" y="70"/>
                    <a:pt x="126" y="71"/>
                  </a:cubicBezTo>
                  <a:cubicBezTo>
                    <a:pt x="127" y="73"/>
                    <a:pt x="129" y="73"/>
                    <a:pt x="130" y="73"/>
                  </a:cubicBezTo>
                  <a:cubicBezTo>
                    <a:pt x="134" y="73"/>
                    <a:pt x="134" y="71"/>
                    <a:pt x="134" y="69"/>
                  </a:cubicBezTo>
                  <a:lnTo>
                    <a:pt x="134" y="39"/>
                  </a:lnTo>
                  <a:close/>
                  <a:moveTo>
                    <a:pt x="82" y="5"/>
                  </a:moveTo>
                  <a:cubicBezTo>
                    <a:pt x="82" y="4"/>
                    <a:pt x="82" y="0"/>
                    <a:pt x="78" y="0"/>
                  </a:cubicBezTo>
                  <a:cubicBezTo>
                    <a:pt x="73" y="0"/>
                    <a:pt x="73" y="4"/>
                    <a:pt x="73" y="5"/>
                  </a:cubicBezTo>
                  <a:cubicBezTo>
                    <a:pt x="73" y="69"/>
                    <a:pt x="73" y="69"/>
                    <a:pt x="73" y="69"/>
                  </a:cubicBezTo>
                  <a:cubicBezTo>
                    <a:pt x="73" y="72"/>
                    <a:pt x="75" y="73"/>
                    <a:pt x="78" y="73"/>
                  </a:cubicBezTo>
                  <a:cubicBezTo>
                    <a:pt x="82" y="73"/>
                    <a:pt x="82" y="70"/>
                    <a:pt x="82" y="69"/>
                  </a:cubicBezTo>
                  <a:lnTo>
                    <a:pt x="82" y="5"/>
                  </a:lnTo>
                  <a:close/>
                  <a:moveTo>
                    <a:pt x="34" y="66"/>
                  </a:moveTo>
                  <a:cubicBezTo>
                    <a:pt x="29" y="66"/>
                    <a:pt x="21" y="65"/>
                    <a:pt x="16" y="57"/>
                  </a:cubicBezTo>
                  <a:cubicBezTo>
                    <a:pt x="12" y="51"/>
                    <a:pt x="10" y="44"/>
                    <a:pt x="10" y="37"/>
                  </a:cubicBezTo>
                  <a:cubicBezTo>
                    <a:pt x="10" y="29"/>
                    <a:pt x="12" y="19"/>
                    <a:pt x="19" y="13"/>
                  </a:cubicBezTo>
                  <a:cubicBezTo>
                    <a:pt x="24" y="9"/>
                    <a:pt x="30" y="8"/>
                    <a:pt x="34" y="8"/>
                  </a:cubicBezTo>
                  <a:cubicBezTo>
                    <a:pt x="42" y="8"/>
                    <a:pt x="49" y="10"/>
                    <a:pt x="54" y="21"/>
                  </a:cubicBezTo>
                  <a:cubicBezTo>
                    <a:pt x="55" y="24"/>
                    <a:pt x="56" y="26"/>
                    <a:pt x="58" y="26"/>
                  </a:cubicBezTo>
                  <a:cubicBezTo>
                    <a:pt x="61" y="26"/>
                    <a:pt x="64" y="24"/>
                    <a:pt x="64" y="21"/>
                  </a:cubicBezTo>
                  <a:cubicBezTo>
                    <a:pt x="64" y="18"/>
                    <a:pt x="61" y="12"/>
                    <a:pt x="58" y="9"/>
                  </a:cubicBezTo>
                  <a:cubicBezTo>
                    <a:pt x="50" y="0"/>
                    <a:pt x="38" y="0"/>
                    <a:pt x="34" y="0"/>
                  </a:cubicBezTo>
                  <a:cubicBezTo>
                    <a:pt x="30" y="0"/>
                    <a:pt x="18" y="0"/>
                    <a:pt x="9" y="10"/>
                  </a:cubicBezTo>
                  <a:cubicBezTo>
                    <a:pt x="2" y="17"/>
                    <a:pt x="0" y="27"/>
                    <a:pt x="0" y="37"/>
                  </a:cubicBezTo>
                  <a:cubicBezTo>
                    <a:pt x="0" y="47"/>
                    <a:pt x="2" y="56"/>
                    <a:pt x="8" y="64"/>
                  </a:cubicBezTo>
                  <a:cubicBezTo>
                    <a:pt x="11" y="68"/>
                    <a:pt x="18" y="74"/>
                    <a:pt x="34" y="74"/>
                  </a:cubicBezTo>
                  <a:cubicBezTo>
                    <a:pt x="40" y="74"/>
                    <a:pt x="53" y="73"/>
                    <a:pt x="61" y="61"/>
                  </a:cubicBezTo>
                  <a:cubicBezTo>
                    <a:pt x="62" y="60"/>
                    <a:pt x="65" y="55"/>
                    <a:pt x="65" y="52"/>
                  </a:cubicBezTo>
                  <a:cubicBezTo>
                    <a:pt x="65" y="49"/>
                    <a:pt x="61" y="48"/>
                    <a:pt x="59" y="48"/>
                  </a:cubicBezTo>
                  <a:cubicBezTo>
                    <a:pt x="56" y="48"/>
                    <a:pt x="56" y="50"/>
                    <a:pt x="54" y="53"/>
                  </a:cubicBezTo>
                  <a:cubicBezTo>
                    <a:pt x="51" y="61"/>
                    <a:pt x="43" y="66"/>
                    <a:pt x="34" y="66"/>
                  </a:cubicBezTo>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6">
              <a:extLst>
                <a:ext uri="{FF2B5EF4-FFF2-40B4-BE49-F238E27FC236}">
                  <a16:creationId xmlns:a16="http://schemas.microsoft.com/office/drawing/2014/main" id="{C4F7CDC4-77E7-4CEA-A203-C364AE44D29C}"/>
                </a:ext>
              </a:extLst>
            </p:cNvPr>
            <p:cNvSpPr>
              <a:spLocks noEditPoints="1"/>
            </p:cNvSpPr>
            <p:nvPr userDrawn="1"/>
          </p:nvSpPr>
          <p:spPr bwMode="auto">
            <a:xfrm>
              <a:off x="4710113" y="-950913"/>
              <a:ext cx="1416050" cy="331788"/>
            </a:xfrm>
            <a:custGeom>
              <a:avLst/>
              <a:gdLst>
                <a:gd name="T0" fmla="*/ 425 w 445"/>
                <a:gd name="T1" fmla="*/ 4 h 102"/>
                <a:gd name="T2" fmla="*/ 416 w 445"/>
                <a:gd name="T3" fmla="*/ 7 h 102"/>
                <a:gd name="T4" fmla="*/ 419 w 445"/>
                <a:gd name="T5" fmla="*/ 7 h 102"/>
                <a:gd name="T6" fmla="*/ 436 w 445"/>
                <a:gd name="T7" fmla="*/ 19 h 102"/>
                <a:gd name="T8" fmla="*/ 427 w 445"/>
                <a:gd name="T9" fmla="*/ 23 h 102"/>
                <a:gd name="T10" fmla="*/ 430 w 445"/>
                <a:gd name="T11" fmla="*/ 8 h 102"/>
                <a:gd name="T12" fmla="*/ 437 w 445"/>
                <a:gd name="T13" fmla="*/ 23 h 102"/>
                <a:gd name="T14" fmla="*/ 442 w 445"/>
                <a:gd name="T15" fmla="*/ 11 h 102"/>
                <a:gd name="T16" fmla="*/ 445 w 445"/>
                <a:gd name="T17" fmla="*/ 4 h 102"/>
                <a:gd name="T18" fmla="*/ 366 w 445"/>
                <a:gd name="T19" fmla="*/ 86 h 102"/>
                <a:gd name="T20" fmla="*/ 388 w 445"/>
                <a:gd name="T21" fmla="*/ 65 h 102"/>
                <a:gd name="T22" fmla="*/ 409 w 445"/>
                <a:gd name="T23" fmla="*/ 33 h 102"/>
                <a:gd name="T24" fmla="*/ 360 w 445"/>
                <a:gd name="T25" fmla="*/ 51 h 102"/>
                <a:gd name="T26" fmla="*/ 392 w 445"/>
                <a:gd name="T27" fmla="*/ 49 h 102"/>
                <a:gd name="T28" fmla="*/ 342 w 445"/>
                <a:gd name="T29" fmla="*/ 70 h 102"/>
                <a:gd name="T30" fmla="*/ 377 w 445"/>
                <a:gd name="T31" fmla="*/ 96 h 102"/>
                <a:gd name="T32" fmla="*/ 403 w 445"/>
                <a:gd name="T33" fmla="*/ 86 h 102"/>
                <a:gd name="T34" fmla="*/ 332 w 445"/>
                <a:gd name="T35" fmla="*/ 31 h 102"/>
                <a:gd name="T36" fmla="*/ 293 w 445"/>
                <a:gd name="T37" fmla="*/ 28 h 102"/>
                <a:gd name="T38" fmla="*/ 276 w 445"/>
                <a:gd name="T39" fmla="*/ 40 h 102"/>
                <a:gd name="T40" fmla="*/ 270 w 445"/>
                <a:gd name="T41" fmla="*/ 101 h 102"/>
                <a:gd name="T42" fmla="*/ 290 w 445"/>
                <a:gd name="T43" fmla="*/ 60 h 102"/>
                <a:gd name="T44" fmla="*/ 315 w 445"/>
                <a:gd name="T45" fmla="*/ 50 h 102"/>
                <a:gd name="T46" fmla="*/ 306 w 445"/>
                <a:gd name="T47" fmla="*/ 98 h 102"/>
                <a:gd name="T48" fmla="*/ 326 w 445"/>
                <a:gd name="T49" fmla="*/ 88 h 102"/>
                <a:gd name="T50" fmla="*/ 271 w 445"/>
                <a:gd name="T51" fmla="*/ 10 h 102"/>
                <a:gd name="T52" fmla="*/ 258 w 445"/>
                <a:gd name="T53" fmla="*/ 21 h 102"/>
                <a:gd name="T54" fmla="*/ 237 w 445"/>
                <a:gd name="T55" fmla="*/ 101 h 102"/>
                <a:gd name="T56" fmla="*/ 263 w 445"/>
                <a:gd name="T57" fmla="*/ 40 h 102"/>
                <a:gd name="T58" fmla="*/ 248 w 445"/>
                <a:gd name="T59" fmla="*/ 30 h 102"/>
                <a:gd name="T60" fmla="*/ 198 w 445"/>
                <a:gd name="T61" fmla="*/ 40 h 102"/>
                <a:gd name="T62" fmla="*/ 177 w 445"/>
                <a:gd name="T63" fmla="*/ 44 h 102"/>
                <a:gd name="T64" fmla="*/ 207 w 445"/>
                <a:gd name="T65" fmla="*/ 89 h 102"/>
                <a:gd name="T66" fmla="*/ 230 w 445"/>
                <a:gd name="T67" fmla="*/ 28 h 102"/>
                <a:gd name="T68" fmla="*/ 197 w 445"/>
                <a:gd name="T69" fmla="*/ 78 h 102"/>
                <a:gd name="T70" fmla="*/ 141 w 445"/>
                <a:gd name="T71" fmla="*/ 77 h 102"/>
                <a:gd name="T72" fmla="*/ 114 w 445"/>
                <a:gd name="T73" fmla="*/ 78 h 102"/>
                <a:gd name="T74" fmla="*/ 141 w 445"/>
                <a:gd name="T75" fmla="*/ 77 h 102"/>
                <a:gd name="T76" fmla="*/ 144 w 445"/>
                <a:gd name="T77" fmla="*/ 27 h 102"/>
                <a:gd name="T78" fmla="*/ 124 w 445"/>
                <a:gd name="T79" fmla="*/ 47 h 102"/>
                <a:gd name="T80" fmla="*/ 136 w 445"/>
                <a:gd name="T81" fmla="*/ 54 h 102"/>
                <a:gd name="T82" fmla="*/ 94 w 445"/>
                <a:gd name="T83" fmla="*/ 79 h 102"/>
                <a:gd name="T84" fmla="*/ 137 w 445"/>
                <a:gd name="T85" fmla="*/ 93 h 102"/>
                <a:gd name="T86" fmla="*/ 167 w 445"/>
                <a:gd name="T87" fmla="*/ 56 h 102"/>
                <a:gd name="T88" fmla="*/ 26 w 445"/>
                <a:gd name="T89" fmla="*/ 6 h 102"/>
                <a:gd name="T90" fmla="*/ 3 w 445"/>
                <a:gd name="T91" fmla="*/ 98 h 102"/>
                <a:gd name="T92" fmla="*/ 34 w 445"/>
                <a:gd name="T93" fmla="*/ 46 h 102"/>
                <a:gd name="T94" fmla="*/ 64 w 445"/>
                <a:gd name="T95" fmla="*/ 101 h 102"/>
                <a:gd name="T96" fmla="*/ 99 w 445"/>
                <a:gd name="T97" fmla="*/ 2 h 102"/>
                <a:gd name="T98" fmla="*/ 81 w 445"/>
                <a:gd name="T99" fmla="*/ 14 h 102"/>
                <a:gd name="T100" fmla="*/ 67 w 445"/>
                <a:gd name="T101" fmla="*/ 6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45" h="102">
                  <a:moveTo>
                    <a:pt x="419" y="7"/>
                  </a:moveTo>
                  <a:cubicBezTo>
                    <a:pt x="425" y="7"/>
                    <a:pt x="425" y="7"/>
                    <a:pt x="425" y="7"/>
                  </a:cubicBezTo>
                  <a:cubicBezTo>
                    <a:pt x="425" y="4"/>
                    <a:pt x="425" y="4"/>
                    <a:pt x="425" y="4"/>
                  </a:cubicBezTo>
                  <a:cubicBezTo>
                    <a:pt x="410" y="4"/>
                    <a:pt x="410" y="4"/>
                    <a:pt x="410" y="4"/>
                  </a:cubicBezTo>
                  <a:cubicBezTo>
                    <a:pt x="410" y="7"/>
                    <a:pt x="410" y="7"/>
                    <a:pt x="410" y="7"/>
                  </a:cubicBezTo>
                  <a:cubicBezTo>
                    <a:pt x="416" y="7"/>
                    <a:pt x="416" y="7"/>
                    <a:pt x="416" y="7"/>
                  </a:cubicBezTo>
                  <a:cubicBezTo>
                    <a:pt x="416" y="23"/>
                    <a:pt x="416" y="23"/>
                    <a:pt x="416" y="23"/>
                  </a:cubicBezTo>
                  <a:cubicBezTo>
                    <a:pt x="419" y="23"/>
                    <a:pt x="419" y="23"/>
                    <a:pt x="419" y="23"/>
                  </a:cubicBezTo>
                  <a:lnTo>
                    <a:pt x="419" y="7"/>
                  </a:lnTo>
                  <a:close/>
                  <a:moveTo>
                    <a:pt x="445" y="4"/>
                  </a:moveTo>
                  <a:cubicBezTo>
                    <a:pt x="440" y="4"/>
                    <a:pt x="440" y="4"/>
                    <a:pt x="440" y="4"/>
                  </a:cubicBezTo>
                  <a:cubicBezTo>
                    <a:pt x="436" y="19"/>
                    <a:pt x="436" y="19"/>
                    <a:pt x="436" y="19"/>
                  </a:cubicBezTo>
                  <a:cubicBezTo>
                    <a:pt x="431" y="4"/>
                    <a:pt x="431" y="4"/>
                    <a:pt x="431" y="4"/>
                  </a:cubicBezTo>
                  <a:cubicBezTo>
                    <a:pt x="427" y="4"/>
                    <a:pt x="427" y="4"/>
                    <a:pt x="427" y="4"/>
                  </a:cubicBezTo>
                  <a:cubicBezTo>
                    <a:pt x="427" y="23"/>
                    <a:pt x="427" y="23"/>
                    <a:pt x="427" y="23"/>
                  </a:cubicBezTo>
                  <a:cubicBezTo>
                    <a:pt x="430" y="23"/>
                    <a:pt x="430" y="23"/>
                    <a:pt x="430" y="23"/>
                  </a:cubicBezTo>
                  <a:cubicBezTo>
                    <a:pt x="430" y="11"/>
                    <a:pt x="430" y="11"/>
                    <a:pt x="430" y="11"/>
                  </a:cubicBezTo>
                  <a:cubicBezTo>
                    <a:pt x="430" y="10"/>
                    <a:pt x="430" y="9"/>
                    <a:pt x="430" y="8"/>
                  </a:cubicBezTo>
                  <a:cubicBezTo>
                    <a:pt x="430" y="10"/>
                    <a:pt x="430" y="10"/>
                    <a:pt x="431" y="11"/>
                  </a:cubicBezTo>
                  <a:cubicBezTo>
                    <a:pt x="434" y="23"/>
                    <a:pt x="434" y="23"/>
                    <a:pt x="434" y="23"/>
                  </a:cubicBezTo>
                  <a:cubicBezTo>
                    <a:pt x="437" y="23"/>
                    <a:pt x="437" y="23"/>
                    <a:pt x="437" y="23"/>
                  </a:cubicBezTo>
                  <a:cubicBezTo>
                    <a:pt x="441" y="11"/>
                    <a:pt x="441" y="11"/>
                    <a:pt x="441" y="11"/>
                  </a:cubicBezTo>
                  <a:cubicBezTo>
                    <a:pt x="442" y="9"/>
                    <a:pt x="442" y="9"/>
                    <a:pt x="442" y="8"/>
                  </a:cubicBezTo>
                  <a:cubicBezTo>
                    <a:pt x="442" y="8"/>
                    <a:pt x="442" y="10"/>
                    <a:pt x="442" y="11"/>
                  </a:cubicBezTo>
                  <a:cubicBezTo>
                    <a:pt x="442" y="23"/>
                    <a:pt x="442" y="23"/>
                    <a:pt x="442" y="23"/>
                  </a:cubicBezTo>
                  <a:cubicBezTo>
                    <a:pt x="445" y="23"/>
                    <a:pt x="445" y="23"/>
                    <a:pt x="445" y="23"/>
                  </a:cubicBezTo>
                  <a:lnTo>
                    <a:pt x="445" y="4"/>
                  </a:lnTo>
                  <a:close/>
                  <a:moveTo>
                    <a:pt x="385" y="77"/>
                  </a:moveTo>
                  <a:cubicBezTo>
                    <a:pt x="384" y="78"/>
                    <a:pt x="381" y="81"/>
                    <a:pt x="375" y="84"/>
                  </a:cubicBezTo>
                  <a:cubicBezTo>
                    <a:pt x="371" y="86"/>
                    <a:pt x="368" y="86"/>
                    <a:pt x="366" y="86"/>
                  </a:cubicBezTo>
                  <a:cubicBezTo>
                    <a:pt x="361" y="86"/>
                    <a:pt x="358" y="83"/>
                    <a:pt x="359" y="78"/>
                  </a:cubicBezTo>
                  <a:cubicBezTo>
                    <a:pt x="361" y="71"/>
                    <a:pt x="368" y="70"/>
                    <a:pt x="374" y="69"/>
                  </a:cubicBezTo>
                  <a:cubicBezTo>
                    <a:pt x="384" y="67"/>
                    <a:pt x="385" y="66"/>
                    <a:pt x="388" y="65"/>
                  </a:cubicBezTo>
                  <a:lnTo>
                    <a:pt x="385" y="77"/>
                  </a:lnTo>
                  <a:close/>
                  <a:moveTo>
                    <a:pt x="411" y="56"/>
                  </a:moveTo>
                  <a:cubicBezTo>
                    <a:pt x="413" y="49"/>
                    <a:pt x="415" y="40"/>
                    <a:pt x="409" y="33"/>
                  </a:cubicBezTo>
                  <a:cubicBezTo>
                    <a:pt x="406" y="30"/>
                    <a:pt x="401" y="27"/>
                    <a:pt x="388" y="27"/>
                  </a:cubicBezTo>
                  <a:cubicBezTo>
                    <a:pt x="365" y="27"/>
                    <a:pt x="355" y="36"/>
                    <a:pt x="354" y="43"/>
                  </a:cubicBezTo>
                  <a:cubicBezTo>
                    <a:pt x="352" y="48"/>
                    <a:pt x="356" y="51"/>
                    <a:pt x="360" y="51"/>
                  </a:cubicBezTo>
                  <a:cubicBezTo>
                    <a:pt x="364" y="51"/>
                    <a:pt x="368" y="48"/>
                    <a:pt x="369" y="47"/>
                  </a:cubicBezTo>
                  <a:cubicBezTo>
                    <a:pt x="372" y="45"/>
                    <a:pt x="374" y="42"/>
                    <a:pt x="382" y="42"/>
                  </a:cubicBezTo>
                  <a:cubicBezTo>
                    <a:pt x="385" y="42"/>
                    <a:pt x="394" y="42"/>
                    <a:pt x="392" y="49"/>
                  </a:cubicBezTo>
                  <a:cubicBezTo>
                    <a:pt x="391" y="52"/>
                    <a:pt x="388" y="53"/>
                    <a:pt x="381" y="54"/>
                  </a:cubicBezTo>
                  <a:cubicBezTo>
                    <a:pt x="364" y="57"/>
                    <a:pt x="358" y="58"/>
                    <a:pt x="352" y="62"/>
                  </a:cubicBezTo>
                  <a:cubicBezTo>
                    <a:pt x="349" y="63"/>
                    <a:pt x="345" y="65"/>
                    <a:pt x="342" y="70"/>
                  </a:cubicBezTo>
                  <a:cubicBezTo>
                    <a:pt x="341" y="72"/>
                    <a:pt x="339" y="75"/>
                    <a:pt x="338" y="79"/>
                  </a:cubicBezTo>
                  <a:cubicBezTo>
                    <a:pt x="335" y="93"/>
                    <a:pt x="342" y="102"/>
                    <a:pt x="357" y="102"/>
                  </a:cubicBezTo>
                  <a:cubicBezTo>
                    <a:pt x="363" y="102"/>
                    <a:pt x="370" y="100"/>
                    <a:pt x="377" y="96"/>
                  </a:cubicBezTo>
                  <a:cubicBezTo>
                    <a:pt x="379" y="95"/>
                    <a:pt x="380" y="94"/>
                    <a:pt x="382" y="93"/>
                  </a:cubicBezTo>
                  <a:cubicBezTo>
                    <a:pt x="382" y="96"/>
                    <a:pt x="382" y="101"/>
                    <a:pt x="389" y="101"/>
                  </a:cubicBezTo>
                  <a:cubicBezTo>
                    <a:pt x="399" y="101"/>
                    <a:pt x="401" y="91"/>
                    <a:pt x="403" y="86"/>
                  </a:cubicBezTo>
                  <a:lnTo>
                    <a:pt x="411" y="56"/>
                  </a:lnTo>
                  <a:close/>
                  <a:moveTo>
                    <a:pt x="336" y="53"/>
                  </a:moveTo>
                  <a:cubicBezTo>
                    <a:pt x="338" y="47"/>
                    <a:pt x="339" y="38"/>
                    <a:pt x="332" y="31"/>
                  </a:cubicBezTo>
                  <a:cubicBezTo>
                    <a:pt x="329" y="29"/>
                    <a:pt x="325" y="27"/>
                    <a:pt x="319" y="27"/>
                  </a:cubicBezTo>
                  <a:cubicBezTo>
                    <a:pt x="307" y="27"/>
                    <a:pt x="300" y="34"/>
                    <a:pt x="297" y="37"/>
                  </a:cubicBezTo>
                  <a:cubicBezTo>
                    <a:pt x="297" y="34"/>
                    <a:pt x="297" y="30"/>
                    <a:pt x="293" y="28"/>
                  </a:cubicBezTo>
                  <a:cubicBezTo>
                    <a:pt x="291" y="28"/>
                    <a:pt x="290" y="28"/>
                    <a:pt x="289" y="28"/>
                  </a:cubicBezTo>
                  <a:cubicBezTo>
                    <a:pt x="286" y="28"/>
                    <a:pt x="283" y="29"/>
                    <a:pt x="282" y="30"/>
                  </a:cubicBezTo>
                  <a:cubicBezTo>
                    <a:pt x="278" y="33"/>
                    <a:pt x="277" y="36"/>
                    <a:pt x="276" y="40"/>
                  </a:cubicBezTo>
                  <a:cubicBezTo>
                    <a:pt x="263" y="89"/>
                    <a:pt x="263" y="89"/>
                    <a:pt x="263" y="89"/>
                  </a:cubicBezTo>
                  <a:cubicBezTo>
                    <a:pt x="262" y="92"/>
                    <a:pt x="260" y="98"/>
                    <a:pt x="266" y="100"/>
                  </a:cubicBezTo>
                  <a:cubicBezTo>
                    <a:pt x="267" y="101"/>
                    <a:pt x="268" y="101"/>
                    <a:pt x="270" y="101"/>
                  </a:cubicBezTo>
                  <a:cubicBezTo>
                    <a:pt x="272" y="101"/>
                    <a:pt x="275" y="100"/>
                    <a:pt x="278" y="98"/>
                  </a:cubicBezTo>
                  <a:cubicBezTo>
                    <a:pt x="281" y="95"/>
                    <a:pt x="282" y="92"/>
                    <a:pt x="283" y="89"/>
                  </a:cubicBezTo>
                  <a:cubicBezTo>
                    <a:pt x="290" y="60"/>
                    <a:pt x="290" y="60"/>
                    <a:pt x="290" y="60"/>
                  </a:cubicBezTo>
                  <a:cubicBezTo>
                    <a:pt x="291" y="56"/>
                    <a:pt x="293" y="50"/>
                    <a:pt x="299" y="46"/>
                  </a:cubicBezTo>
                  <a:cubicBezTo>
                    <a:pt x="302" y="45"/>
                    <a:pt x="304" y="44"/>
                    <a:pt x="307" y="44"/>
                  </a:cubicBezTo>
                  <a:cubicBezTo>
                    <a:pt x="311" y="44"/>
                    <a:pt x="314" y="46"/>
                    <a:pt x="315" y="50"/>
                  </a:cubicBezTo>
                  <a:cubicBezTo>
                    <a:pt x="316" y="52"/>
                    <a:pt x="315" y="55"/>
                    <a:pt x="314" y="58"/>
                  </a:cubicBezTo>
                  <a:cubicBezTo>
                    <a:pt x="306" y="89"/>
                    <a:pt x="306" y="89"/>
                    <a:pt x="306" y="89"/>
                  </a:cubicBezTo>
                  <a:cubicBezTo>
                    <a:pt x="305" y="91"/>
                    <a:pt x="304" y="95"/>
                    <a:pt x="306" y="98"/>
                  </a:cubicBezTo>
                  <a:cubicBezTo>
                    <a:pt x="307" y="99"/>
                    <a:pt x="309" y="101"/>
                    <a:pt x="313" y="101"/>
                  </a:cubicBezTo>
                  <a:cubicBezTo>
                    <a:pt x="317" y="101"/>
                    <a:pt x="320" y="99"/>
                    <a:pt x="322" y="97"/>
                  </a:cubicBezTo>
                  <a:cubicBezTo>
                    <a:pt x="325" y="95"/>
                    <a:pt x="326" y="91"/>
                    <a:pt x="326" y="88"/>
                  </a:cubicBezTo>
                  <a:lnTo>
                    <a:pt x="336" y="53"/>
                  </a:lnTo>
                  <a:close/>
                  <a:moveTo>
                    <a:pt x="258" y="21"/>
                  </a:moveTo>
                  <a:cubicBezTo>
                    <a:pt x="264" y="21"/>
                    <a:pt x="269" y="16"/>
                    <a:pt x="271" y="10"/>
                  </a:cubicBezTo>
                  <a:cubicBezTo>
                    <a:pt x="273" y="5"/>
                    <a:pt x="269" y="0"/>
                    <a:pt x="264" y="0"/>
                  </a:cubicBezTo>
                  <a:cubicBezTo>
                    <a:pt x="258" y="0"/>
                    <a:pt x="252" y="5"/>
                    <a:pt x="251" y="10"/>
                  </a:cubicBezTo>
                  <a:cubicBezTo>
                    <a:pt x="250" y="16"/>
                    <a:pt x="253" y="21"/>
                    <a:pt x="258" y="21"/>
                  </a:cubicBezTo>
                  <a:moveTo>
                    <a:pt x="230" y="88"/>
                  </a:moveTo>
                  <a:cubicBezTo>
                    <a:pt x="229" y="92"/>
                    <a:pt x="228" y="98"/>
                    <a:pt x="233" y="100"/>
                  </a:cubicBezTo>
                  <a:cubicBezTo>
                    <a:pt x="234" y="100"/>
                    <a:pt x="235" y="101"/>
                    <a:pt x="237" y="101"/>
                  </a:cubicBezTo>
                  <a:cubicBezTo>
                    <a:pt x="240" y="101"/>
                    <a:pt x="243" y="100"/>
                    <a:pt x="246" y="97"/>
                  </a:cubicBezTo>
                  <a:cubicBezTo>
                    <a:pt x="248" y="94"/>
                    <a:pt x="249" y="91"/>
                    <a:pt x="250" y="88"/>
                  </a:cubicBezTo>
                  <a:cubicBezTo>
                    <a:pt x="263" y="40"/>
                    <a:pt x="263" y="40"/>
                    <a:pt x="263" y="40"/>
                  </a:cubicBezTo>
                  <a:cubicBezTo>
                    <a:pt x="264" y="36"/>
                    <a:pt x="265" y="31"/>
                    <a:pt x="260" y="29"/>
                  </a:cubicBezTo>
                  <a:cubicBezTo>
                    <a:pt x="259" y="28"/>
                    <a:pt x="258" y="28"/>
                    <a:pt x="256" y="28"/>
                  </a:cubicBezTo>
                  <a:cubicBezTo>
                    <a:pt x="253" y="28"/>
                    <a:pt x="250" y="29"/>
                    <a:pt x="248" y="30"/>
                  </a:cubicBezTo>
                  <a:cubicBezTo>
                    <a:pt x="246" y="32"/>
                    <a:pt x="245" y="34"/>
                    <a:pt x="243" y="40"/>
                  </a:cubicBezTo>
                  <a:lnTo>
                    <a:pt x="230" y="88"/>
                  </a:lnTo>
                  <a:close/>
                  <a:moveTo>
                    <a:pt x="198" y="40"/>
                  </a:moveTo>
                  <a:cubicBezTo>
                    <a:pt x="198" y="35"/>
                    <a:pt x="198" y="28"/>
                    <a:pt x="190" y="28"/>
                  </a:cubicBezTo>
                  <a:cubicBezTo>
                    <a:pt x="186" y="28"/>
                    <a:pt x="179" y="31"/>
                    <a:pt x="177" y="38"/>
                  </a:cubicBezTo>
                  <a:cubicBezTo>
                    <a:pt x="177" y="40"/>
                    <a:pt x="177" y="42"/>
                    <a:pt x="177" y="44"/>
                  </a:cubicBezTo>
                  <a:cubicBezTo>
                    <a:pt x="180" y="91"/>
                    <a:pt x="180" y="91"/>
                    <a:pt x="180" y="91"/>
                  </a:cubicBezTo>
                  <a:cubicBezTo>
                    <a:pt x="181" y="98"/>
                    <a:pt x="181" y="101"/>
                    <a:pt x="190" y="101"/>
                  </a:cubicBezTo>
                  <a:cubicBezTo>
                    <a:pt x="200" y="101"/>
                    <a:pt x="202" y="98"/>
                    <a:pt x="207" y="89"/>
                  </a:cubicBezTo>
                  <a:cubicBezTo>
                    <a:pt x="235" y="43"/>
                    <a:pt x="235" y="43"/>
                    <a:pt x="235" y="43"/>
                  </a:cubicBezTo>
                  <a:cubicBezTo>
                    <a:pt x="236" y="41"/>
                    <a:pt x="237" y="39"/>
                    <a:pt x="238" y="37"/>
                  </a:cubicBezTo>
                  <a:cubicBezTo>
                    <a:pt x="239" y="31"/>
                    <a:pt x="235" y="28"/>
                    <a:pt x="230" y="28"/>
                  </a:cubicBezTo>
                  <a:cubicBezTo>
                    <a:pt x="223" y="28"/>
                    <a:pt x="220" y="34"/>
                    <a:pt x="217" y="38"/>
                  </a:cubicBezTo>
                  <a:cubicBezTo>
                    <a:pt x="202" y="67"/>
                    <a:pt x="202" y="67"/>
                    <a:pt x="202" y="67"/>
                  </a:cubicBezTo>
                  <a:cubicBezTo>
                    <a:pt x="199" y="72"/>
                    <a:pt x="198" y="73"/>
                    <a:pt x="197" y="78"/>
                  </a:cubicBezTo>
                  <a:cubicBezTo>
                    <a:pt x="197" y="75"/>
                    <a:pt x="197" y="72"/>
                    <a:pt x="197" y="68"/>
                  </a:cubicBezTo>
                  <a:lnTo>
                    <a:pt x="198" y="40"/>
                  </a:lnTo>
                  <a:close/>
                  <a:moveTo>
                    <a:pt x="141" y="77"/>
                  </a:moveTo>
                  <a:cubicBezTo>
                    <a:pt x="139" y="78"/>
                    <a:pt x="137" y="81"/>
                    <a:pt x="131" y="84"/>
                  </a:cubicBezTo>
                  <a:cubicBezTo>
                    <a:pt x="127" y="86"/>
                    <a:pt x="124" y="86"/>
                    <a:pt x="122" y="86"/>
                  </a:cubicBezTo>
                  <a:cubicBezTo>
                    <a:pt x="116" y="86"/>
                    <a:pt x="113" y="83"/>
                    <a:pt x="114" y="78"/>
                  </a:cubicBezTo>
                  <a:cubicBezTo>
                    <a:pt x="116" y="71"/>
                    <a:pt x="124" y="70"/>
                    <a:pt x="130" y="69"/>
                  </a:cubicBezTo>
                  <a:cubicBezTo>
                    <a:pt x="140" y="67"/>
                    <a:pt x="141" y="66"/>
                    <a:pt x="144" y="65"/>
                  </a:cubicBezTo>
                  <a:lnTo>
                    <a:pt x="141" y="77"/>
                  </a:lnTo>
                  <a:close/>
                  <a:moveTo>
                    <a:pt x="167" y="56"/>
                  </a:moveTo>
                  <a:cubicBezTo>
                    <a:pt x="168" y="49"/>
                    <a:pt x="171" y="40"/>
                    <a:pt x="165" y="33"/>
                  </a:cubicBezTo>
                  <a:cubicBezTo>
                    <a:pt x="162" y="30"/>
                    <a:pt x="156" y="27"/>
                    <a:pt x="144" y="27"/>
                  </a:cubicBezTo>
                  <a:cubicBezTo>
                    <a:pt x="121" y="27"/>
                    <a:pt x="111" y="36"/>
                    <a:pt x="109" y="43"/>
                  </a:cubicBezTo>
                  <a:cubicBezTo>
                    <a:pt x="108" y="48"/>
                    <a:pt x="112" y="51"/>
                    <a:pt x="116" y="51"/>
                  </a:cubicBezTo>
                  <a:cubicBezTo>
                    <a:pt x="120" y="51"/>
                    <a:pt x="123" y="48"/>
                    <a:pt x="124" y="47"/>
                  </a:cubicBezTo>
                  <a:cubicBezTo>
                    <a:pt x="127" y="45"/>
                    <a:pt x="130" y="42"/>
                    <a:pt x="138" y="42"/>
                  </a:cubicBezTo>
                  <a:cubicBezTo>
                    <a:pt x="140" y="42"/>
                    <a:pt x="149" y="42"/>
                    <a:pt x="148" y="49"/>
                  </a:cubicBezTo>
                  <a:cubicBezTo>
                    <a:pt x="147" y="52"/>
                    <a:pt x="143" y="53"/>
                    <a:pt x="136" y="54"/>
                  </a:cubicBezTo>
                  <a:cubicBezTo>
                    <a:pt x="120" y="57"/>
                    <a:pt x="114" y="58"/>
                    <a:pt x="107" y="62"/>
                  </a:cubicBezTo>
                  <a:cubicBezTo>
                    <a:pt x="105" y="63"/>
                    <a:pt x="101" y="65"/>
                    <a:pt x="98" y="70"/>
                  </a:cubicBezTo>
                  <a:cubicBezTo>
                    <a:pt x="96" y="72"/>
                    <a:pt x="95" y="75"/>
                    <a:pt x="94" y="79"/>
                  </a:cubicBezTo>
                  <a:cubicBezTo>
                    <a:pt x="90" y="93"/>
                    <a:pt x="97" y="102"/>
                    <a:pt x="113" y="102"/>
                  </a:cubicBezTo>
                  <a:cubicBezTo>
                    <a:pt x="119" y="102"/>
                    <a:pt x="126" y="100"/>
                    <a:pt x="132" y="96"/>
                  </a:cubicBezTo>
                  <a:cubicBezTo>
                    <a:pt x="134" y="95"/>
                    <a:pt x="135" y="94"/>
                    <a:pt x="137" y="93"/>
                  </a:cubicBezTo>
                  <a:cubicBezTo>
                    <a:pt x="138" y="96"/>
                    <a:pt x="138" y="101"/>
                    <a:pt x="145" y="101"/>
                  </a:cubicBezTo>
                  <a:cubicBezTo>
                    <a:pt x="154" y="101"/>
                    <a:pt x="157" y="91"/>
                    <a:pt x="159" y="86"/>
                  </a:cubicBezTo>
                  <a:lnTo>
                    <a:pt x="167" y="56"/>
                  </a:lnTo>
                  <a:close/>
                  <a:moveTo>
                    <a:pt x="49" y="9"/>
                  </a:moveTo>
                  <a:cubicBezTo>
                    <a:pt x="48" y="4"/>
                    <a:pt x="46" y="1"/>
                    <a:pt x="38" y="1"/>
                  </a:cubicBezTo>
                  <a:cubicBezTo>
                    <a:pt x="34" y="1"/>
                    <a:pt x="29" y="3"/>
                    <a:pt x="26" y="6"/>
                  </a:cubicBezTo>
                  <a:cubicBezTo>
                    <a:pt x="23" y="9"/>
                    <a:pt x="23" y="12"/>
                    <a:pt x="22" y="16"/>
                  </a:cubicBezTo>
                  <a:cubicBezTo>
                    <a:pt x="3" y="87"/>
                    <a:pt x="3" y="87"/>
                    <a:pt x="3" y="87"/>
                  </a:cubicBezTo>
                  <a:cubicBezTo>
                    <a:pt x="2" y="91"/>
                    <a:pt x="0" y="95"/>
                    <a:pt x="3" y="98"/>
                  </a:cubicBezTo>
                  <a:cubicBezTo>
                    <a:pt x="3" y="99"/>
                    <a:pt x="5" y="101"/>
                    <a:pt x="9" y="101"/>
                  </a:cubicBezTo>
                  <a:cubicBezTo>
                    <a:pt x="19" y="101"/>
                    <a:pt x="22" y="91"/>
                    <a:pt x="23" y="86"/>
                  </a:cubicBezTo>
                  <a:cubicBezTo>
                    <a:pt x="34" y="46"/>
                    <a:pt x="34" y="46"/>
                    <a:pt x="34" y="46"/>
                  </a:cubicBezTo>
                  <a:cubicBezTo>
                    <a:pt x="35" y="41"/>
                    <a:pt x="35" y="40"/>
                    <a:pt x="36" y="36"/>
                  </a:cubicBezTo>
                  <a:cubicBezTo>
                    <a:pt x="54" y="91"/>
                    <a:pt x="54" y="91"/>
                    <a:pt x="54" y="91"/>
                  </a:cubicBezTo>
                  <a:cubicBezTo>
                    <a:pt x="56" y="97"/>
                    <a:pt x="57" y="101"/>
                    <a:pt x="64" y="101"/>
                  </a:cubicBezTo>
                  <a:cubicBezTo>
                    <a:pt x="77" y="101"/>
                    <a:pt x="80" y="93"/>
                    <a:pt x="81" y="87"/>
                  </a:cubicBezTo>
                  <a:cubicBezTo>
                    <a:pt x="101" y="14"/>
                    <a:pt x="101" y="14"/>
                    <a:pt x="101" y="14"/>
                  </a:cubicBezTo>
                  <a:cubicBezTo>
                    <a:pt x="102" y="10"/>
                    <a:pt x="103" y="5"/>
                    <a:pt x="99" y="2"/>
                  </a:cubicBezTo>
                  <a:cubicBezTo>
                    <a:pt x="98" y="2"/>
                    <a:pt x="97" y="1"/>
                    <a:pt x="94" y="1"/>
                  </a:cubicBezTo>
                  <a:cubicBezTo>
                    <a:pt x="91" y="1"/>
                    <a:pt x="88" y="3"/>
                    <a:pt x="86" y="5"/>
                  </a:cubicBezTo>
                  <a:cubicBezTo>
                    <a:pt x="83" y="7"/>
                    <a:pt x="81" y="11"/>
                    <a:pt x="81" y="14"/>
                  </a:cubicBezTo>
                  <a:cubicBezTo>
                    <a:pt x="70" y="53"/>
                    <a:pt x="70" y="53"/>
                    <a:pt x="70" y="53"/>
                  </a:cubicBezTo>
                  <a:cubicBezTo>
                    <a:pt x="70" y="55"/>
                    <a:pt x="69" y="57"/>
                    <a:pt x="69" y="59"/>
                  </a:cubicBezTo>
                  <a:cubicBezTo>
                    <a:pt x="68" y="61"/>
                    <a:pt x="68" y="63"/>
                    <a:pt x="67" y="65"/>
                  </a:cubicBezTo>
                  <a:lnTo>
                    <a:pt x="49" y="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4" name="White Frame">
            <a:extLst>
              <a:ext uri="{FF2B5EF4-FFF2-40B4-BE49-F238E27FC236}">
                <a16:creationId xmlns:a16="http://schemas.microsoft.com/office/drawing/2014/main" id="{DB162BB3-7193-4D28-9E28-412CA9AA57A0}"/>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2291"/>
            <a:ext cx="12196074" cy="6855709"/>
          </a:xfrm>
          <a:prstGeom prst="rect">
            <a:avLst/>
          </a:prstGeom>
        </p:spPr>
      </p:pic>
      <p:sp>
        <p:nvSpPr>
          <p:cNvPr id="10" name="Wellspect">
            <a:extLst>
              <a:ext uri="{FF2B5EF4-FFF2-40B4-BE49-F238E27FC236}">
                <a16:creationId xmlns:a16="http://schemas.microsoft.com/office/drawing/2014/main" id="{48988171-71BD-490C-815F-659FD4D8FE6C}"/>
              </a:ext>
            </a:extLst>
          </p:cNvPr>
          <p:cNvSpPr>
            <a:spLocks noEditPoints="1"/>
          </p:cNvSpPr>
          <p:nvPr userDrawn="1"/>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542999098"/>
      </p:ext>
    </p:extLst>
  </p:cSld>
  <p:clrMap bg1="dk1" tx1="lt1" bg2="dk2" tx2="lt2" accent1="accent1" accent2="accent2" accent3="accent3" accent4="accent4" accent5="accent5" accent6="accent6" hlink="hlink" folHlink="folHlink"/>
  <p:sldLayoutIdLst>
    <p:sldLayoutId id="2147483722" r:id="rId1"/>
    <p:sldLayoutId id="2147483723" r:id="rId2"/>
    <p:sldLayoutId id="2147483724" r:id="rId3"/>
  </p:sldLayoutIdLst>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3" name="Text Content">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dirty="0"/>
              <a:t>Klicken Sie auf , um Mastertextstile zu bearbeiten</a:t>
            </a:r>
          </a:p>
          <a:p>
            <a:pPr lvl="1"/>
            <a:r>
              <a:rPr lang="en-US" dirty="0"/>
              <a:t>Zweite Ebene</a:t>
            </a:r>
          </a:p>
          <a:p>
            <a:pPr lvl="2"/>
            <a:r>
              <a:rPr lang="en-US" dirty="0"/>
              <a:t>Dritte Ebene</a:t>
            </a:r>
          </a:p>
          <a:p>
            <a:pPr lvl="3"/>
            <a:r>
              <a:rPr lang="en-US" dirty="0"/>
              <a:t>Vierte Ebene</a:t>
            </a:r>
          </a:p>
          <a:p>
            <a:pPr lvl="4"/>
            <a:r>
              <a:rPr lang="en-US" dirty="0"/>
              <a:t>Fünfte Ebene</a:t>
            </a:r>
          </a:p>
        </p:txBody>
      </p:sp>
      <p:sp>
        <p:nvSpPr>
          <p:cNvPr id="2" name="Title">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dirty="0"/>
              <a:t>Klicken Sie hier, um den Master-Titelstil zu bearbeiten</a:t>
            </a:r>
          </a:p>
        </p:txBody>
      </p:sp>
      <p:pic>
        <p:nvPicPr>
          <p:cNvPr id="7" name="White Frame">
            <a:extLst>
              <a:ext uri="{FF2B5EF4-FFF2-40B4-BE49-F238E27FC236}">
                <a16:creationId xmlns:a16="http://schemas.microsoft.com/office/drawing/2014/main" id="{139FB7F4-FAF5-4AF5-B254-78188C9E1CC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2291"/>
            <a:ext cx="12196074" cy="6855709"/>
          </a:xfrm>
          <a:prstGeom prst="rect">
            <a:avLst/>
          </a:prstGeom>
        </p:spPr>
      </p:pic>
      <p:sp>
        <p:nvSpPr>
          <p:cNvPr id="10" name="Wellspect Logo">
            <a:extLst>
              <a:ext uri="{FF2B5EF4-FFF2-40B4-BE49-F238E27FC236}">
                <a16:creationId xmlns:a16="http://schemas.microsoft.com/office/drawing/2014/main" id="{48988171-71BD-490C-815F-659FD4D8FE6C}"/>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LoFric Logo">
            <a:extLst>
              <a:ext uri="{FF2B5EF4-FFF2-40B4-BE49-F238E27FC236}">
                <a16:creationId xmlns:a16="http://schemas.microsoft.com/office/drawing/2014/main" id="{A710B2A7-FB73-4E4D-A0CB-815636CD8F3B}"/>
              </a:ext>
            </a:extLst>
          </p:cNvPr>
          <p:cNvSpPr>
            <a:spLocks noEditPoints="1"/>
          </p:cNvSpPr>
          <p:nvPr userDrawn="1"/>
        </p:nvSpPr>
        <p:spPr bwMode="auto">
          <a:xfrm>
            <a:off x="10587039" y="6144614"/>
            <a:ext cx="1279525" cy="331788"/>
          </a:xfrm>
          <a:custGeom>
            <a:avLst/>
            <a:gdLst>
              <a:gd name="T0" fmla="*/ 388 w 401"/>
              <a:gd name="T1" fmla="*/ 4 h 102"/>
              <a:gd name="T2" fmla="*/ 401 w 401"/>
              <a:gd name="T3" fmla="*/ 15 h 102"/>
              <a:gd name="T4" fmla="*/ 388 w 401"/>
              <a:gd name="T5" fmla="*/ 28 h 102"/>
              <a:gd name="T6" fmla="*/ 387 w 401"/>
              <a:gd name="T7" fmla="*/ 10 h 102"/>
              <a:gd name="T8" fmla="*/ 390 w 401"/>
              <a:gd name="T9" fmla="*/ 13 h 102"/>
              <a:gd name="T10" fmla="*/ 386 w 401"/>
              <a:gd name="T11" fmla="*/ 10 h 102"/>
              <a:gd name="T12" fmla="*/ 386 w 401"/>
              <a:gd name="T13" fmla="*/ 23 h 102"/>
              <a:gd name="T14" fmla="*/ 390 w 401"/>
              <a:gd name="T15" fmla="*/ 23 h 102"/>
              <a:gd name="T16" fmla="*/ 392 w 401"/>
              <a:gd name="T17" fmla="*/ 15 h 102"/>
              <a:gd name="T18" fmla="*/ 388 w 401"/>
              <a:gd name="T19" fmla="*/ 7 h 102"/>
              <a:gd name="T20" fmla="*/ 332 w 401"/>
              <a:gd name="T21" fmla="*/ 65 h 102"/>
              <a:gd name="T22" fmla="*/ 362 w 401"/>
              <a:gd name="T23" fmla="*/ 48 h 102"/>
              <a:gd name="T24" fmla="*/ 381 w 401"/>
              <a:gd name="T25" fmla="*/ 45 h 102"/>
              <a:gd name="T26" fmla="*/ 311 w 401"/>
              <a:gd name="T27" fmla="*/ 65 h 102"/>
              <a:gd name="T28" fmla="*/ 364 w 401"/>
              <a:gd name="T29" fmla="*/ 73 h 102"/>
              <a:gd name="T30" fmla="*/ 304 w 401"/>
              <a:gd name="T31" fmla="*/ 21 h 102"/>
              <a:gd name="T32" fmla="*/ 296 w 401"/>
              <a:gd name="T33" fmla="*/ 10 h 102"/>
              <a:gd name="T34" fmla="*/ 278 w 401"/>
              <a:gd name="T35" fmla="*/ 100 h 102"/>
              <a:gd name="T36" fmla="*/ 296 w 401"/>
              <a:gd name="T37" fmla="*/ 88 h 102"/>
              <a:gd name="T38" fmla="*/ 302 w 401"/>
              <a:gd name="T39" fmla="*/ 28 h 102"/>
              <a:gd name="T40" fmla="*/ 276 w 401"/>
              <a:gd name="T41" fmla="*/ 88 h 102"/>
              <a:gd name="T42" fmla="*/ 232 w 401"/>
              <a:gd name="T43" fmla="*/ 101 h 102"/>
              <a:gd name="T44" fmla="*/ 252 w 401"/>
              <a:gd name="T45" fmla="*/ 66 h 102"/>
              <a:gd name="T46" fmla="*/ 282 w 401"/>
              <a:gd name="T47" fmla="*/ 43 h 102"/>
              <a:gd name="T48" fmla="*/ 261 w 401"/>
              <a:gd name="T49" fmla="*/ 35 h 102"/>
              <a:gd name="T50" fmla="*/ 255 w 401"/>
              <a:gd name="T51" fmla="*/ 29 h 102"/>
              <a:gd name="T52" fmla="*/ 238 w 401"/>
              <a:gd name="T53" fmla="*/ 40 h 102"/>
              <a:gd name="T54" fmla="*/ 240 w 401"/>
              <a:gd name="T55" fmla="*/ 16 h 102"/>
              <a:gd name="T56" fmla="*/ 233 w 401"/>
              <a:gd name="T57" fmla="*/ 2 h 102"/>
              <a:gd name="T58" fmla="*/ 171 w 401"/>
              <a:gd name="T59" fmla="*/ 16 h 102"/>
              <a:gd name="T60" fmla="*/ 159 w 401"/>
              <a:gd name="T61" fmla="*/ 101 h 102"/>
              <a:gd name="T62" fmla="*/ 181 w 401"/>
              <a:gd name="T63" fmla="*/ 59 h 102"/>
              <a:gd name="T64" fmla="*/ 228 w 401"/>
              <a:gd name="T65" fmla="*/ 46 h 102"/>
              <a:gd name="T66" fmla="*/ 192 w 401"/>
              <a:gd name="T67" fmla="*/ 20 h 102"/>
              <a:gd name="T68" fmla="*/ 129 w 401"/>
              <a:gd name="T69" fmla="*/ 51 h 102"/>
              <a:gd name="T70" fmla="*/ 106 w 401"/>
              <a:gd name="T71" fmla="*/ 85 h 102"/>
              <a:gd name="T72" fmla="*/ 118 w 401"/>
              <a:gd name="T73" fmla="*/ 43 h 102"/>
              <a:gd name="T74" fmla="*/ 149 w 401"/>
              <a:gd name="T75" fmla="*/ 64 h 102"/>
              <a:gd name="T76" fmla="*/ 75 w 401"/>
              <a:gd name="T77" fmla="*/ 64 h 102"/>
              <a:gd name="T78" fmla="*/ 36 w 401"/>
              <a:gd name="T79" fmla="*/ 2 h 102"/>
              <a:gd name="T80" fmla="*/ 2 w 401"/>
              <a:gd name="T81" fmla="*/ 86 h 102"/>
              <a:gd name="T82" fmla="*/ 55 w 401"/>
              <a:gd name="T83" fmla="*/ 100 h 102"/>
              <a:gd name="T84" fmla="*/ 68 w 401"/>
              <a:gd name="T85" fmla="*/ 87 h 102"/>
              <a:gd name="T86" fmla="*/ 43 w 401"/>
              <a:gd name="T87"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1" h="102">
                <a:moveTo>
                  <a:pt x="388" y="27"/>
                </a:moveTo>
                <a:cubicBezTo>
                  <a:pt x="381" y="27"/>
                  <a:pt x="376" y="22"/>
                  <a:pt x="376" y="15"/>
                </a:cubicBezTo>
                <a:cubicBezTo>
                  <a:pt x="376" y="9"/>
                  <a:pt x="381" y="4"/>
                  <a:pt x="388" y="4"/>
                </a:cubicBezTo>
                <a:cubicBezTo>
                  <a:pt x="394" y="4"/>
                  <a:pt x="399" y="9"/>
                  <a:pt x="399" y="15"/>
                </a:cubicBezTo>
                <a:cubicBezTo>
                  <a:pt x="399" y="22"/>
                  <a:pt x="394" y="27"/>
                  <a:pt x="388" y="27"/>
                </a:cubicBezTo>
                <a:moveTo>
                  <a:pt x="401" y="15"/>
                </a:moveTo>
                <a:cubicBezTo>
                  <a:pt x="401" y="8"/>
                  <a:pt x="395" y="2"/>
                  <a:pt x="388" y="2"/>
                </a:cubicBezTo>
                <a:cubicBezTo>
                  <a:pt x="381" y="2"/>
                  <a:pt x="375" y="8"/>
                  <a:pt x="375" y="15"/>
                </a:cubicBezTo>
                <a:cubicBezTo>
                  <a:pt x="375" y="23"/>
                  <a:pt x="381" y="28"/>
                  <a:pt x="388" y="28"/>
                </a:cubicBezTo>
                <a:cubicBezTo>
                  <a:pt x="395" y="28"/>
                  <a:pt x="401" y="22"/>
                  <a:pt x="401" y="15"/>
                </a:cubicBezTo>
                <a:moveTo>
                  <a:pt x="386" y="10"/>
                </a:moveTo>
                <a:cubicBezTo>
                  <a:pt x="387" y="10"/>
                  <a:pt x="387" y="10"/>
                  <a:pt x="387" y="10"/>
                </a:cubicBezTo>
                <a:cubicBezTo>
                  <a:pt x="389" y="10"/>
                  <a:pt x="389" y="10"/>
                  <a:pt x="390" y="10"/>
                </a:cubicBezTo>
                <a:cubicBezTo>
                  <a:pt x="390" y="10"/>
                  <a:pt x="390" y="11"/>
                  <a:pt x="390" y="11"/>
                </a:cubicBezTo>
                <a:cubicBezTo>
                  <a:pt x="390" y="12"/>
                  <a:pt x="390" y="13"/>
                  <a:pt x="390" y="13"/>
                </a:cubicBezTo>
                <a:cubicBezTo>
                  <a:pt x="389" y="13"/>
                  <a:pt x="389" y="13"/>
                  <a:pt x="387" y="13"/>
                </a:cubicBezTo>
                <a:cubicBezTo>
                  <a:pt x="386" y="13"/>
                  <a:pt x="386" y="13"/>
                  <a:pt x="386" y="13"/>
                </a:cubicBezTo>
                <a:lnTo>
                  <a:pt x="386" y="10"/>
                </a:lnTo>
                <a:close/>
                <a:moveTo>
                  <a:pt x="382" y="7"/>
                </a:moveTo>
                <a:cubicBezTo>
                  <a:pt x="382" y="23"/>
                  <a:pt x="382" y="23"/>
                  <a:pt x="382" y="23"/>
                </a:cubicBezTo>
                <a:cubicBezTo>
                  <a:pt x="386" y="23"/>
                  <a:pt x="386" y="23"/>
                  <a:pt x="386" y="23"/>
                </a:cubicBezTo>
                <a:cubicBezTo>
                  <a:pt x="386" y="16"/>
                  <a:pt x="386" y="16"/>
                  <a:pt x="386" y="16"/>
                </a:cubicBezTo>
                <a:cubicBezTo>
                  <a:pt x="389" y="16"/>
                  <a:pt x="389" y="16"/>
                  <a:pt x="389" y="20"/>
                </a:cubicBezTo>
                <a:cubicBezTo>
                  <a:pt x="390" y="21"/>
                  <a:pt x="390" y="22"/>
                  <a:pt x="390" y="23"/>
                </a:cubicBezTo>
                <a:cubicBezTo>
                  <a:pt x="395" y="23"/>
                  <a:pt x="395" y="23"/>
                  <a:pt x="395" y="23"/>
                </a:cubicBezTo>
                <a:cubicBezTo>
                  <a:pt x="394" y="22"/>
                  <a:pt x="394" y="20"/>
                  <a:pt x="393" y="18"/>
                </a:cubicBezTo>
                <a:cubicBezTo>
                  <a:pt x="393" y="16"/>
                  <a:pt x="393" y="16"/>
                  <a:pt x="392" y="15"/>
                </a:cubicBezTo>
                <a:cubicBezTo>
                  <a:pt x="393" y="15"/>
                  <a:pt x="394" y="14"/>
                  <a:pt x="394" y="11"/>
                </a:cubicBezTo>
                <a:cubicBezTo>
                  <a:pt x="394" y="10"/>
                  <a:pt x="394" y="8"/>
                  <a:pt x="392" y="7"/>
                </a:cubicBezTo>
                <a:cubicBezTo>
                  <a:pt x="390" y="7"/>
                  <a:pt x="389" y="7"/>
                  <a:pt x="388" y="7"/>
                </a:cubicBezTo>
                <a:lnTo>
                  <a:pt x="382" y="7"/>
                </a:lnTo>
                <a:close/>
                <a:moveTo>
                  <a:pt x="342" y="85"/>
                </a:moveTo>
                <a:cubicBezTo>
                  <a:pt x="328" y="85"/>
                  <a:pt x="329" y="74"/>
                  <a:pt x="332" y="65"/>
                </a:cubicBezTo>
                <a:cubicBezTo>
                  <a:pt x="335" y="51"/>
                  <a:pt x="341" y="47"/>
                  <a:pt x="344" y="45"/>
                </a:cubicBezTo>
                <a:cubicBezTo>
                  <a:pt x="347" y="44"/>
                  <a:pt x="350" y="43"/>
                  <a:pt x="353" y="43"/>
                </a:cubicBezTo>
                <a:cubicBezTo>
                  <a:pt x="359" y="43"/>
                  <a:pt x="361" y="46"/>
                  <a:pt x="362" y="48"/>
                </a:cubicBezTo>
                <a:cubicBezTo>
                  <a:pt x="362" y="49"/>
                  <a:pt x="363" y="50"/>
                  <a:pt x="363" y="51"/>
                </a:cubicBezTo>
                <a:cubicBezTo>
                  <a:pt x="364" y="53"/>
                  <a:pt x="366" y="54"/>
                  <a:pt x="369" y="54"/>
                </a:cubicBezTo>
                <a:cubicBezTo>
                  <a:pt x="374" y="54"/>
                  <a:pt x="379" y="50"/>
                  <a:pt x="381" y="45"/>
                </a:cubicBezTo>
                <a:cubicBezTo>
                  <a:pt x="382" y="41"/>
                  <a:pt x="381" y="38"/>
                  <a:pt x="378" y="34"/>
                </a:cubicBezTo>
                <a:cubicBezTo>
                  <a:pt x="372" y="28"/>
                  <a:pt x="365" y="27"/>
                  <a:pt x="357" y="27"/>
                </a:cubicBezTo>
                <a:cubicBezTo>
                  <a:pt x="338" y="27"/>
                  <a:pt x="318" y="39"/>
                  <a:pt x="311" y="65"/>
                </a:cubicBezTo>
                <a:cubicBezTo>
                  <a:pt x="305" y="85"/>
                  <a:pt x="312" y="102"/>
                  <a:pt x="336" y="102"/>
                </a:cubicBezTo>
                <a:cubicBezTo>
                  <a:pt x="356" y="102"/>
                  <a:pt x="369" y="89"/>
                  <a:pt x="371" y="82"/>
                </a:cubicBezTo>
                <a:cubicBezTo>
                  <a:pt x="373" y="76"/>
                  <a:pt x="368" y="73"/>
                  <a:pt x="364" y="73"/>
                </a:cubicBezTo>
                <a:cubicBezTo>
                  <a:pt x="359" y="73"/>
                  <a:pt x="356" y="76"/>
                  <a:pt x="354" y="78"/>
                </a:cubicBezTo>
                <a:cubicBezTo>
                  <a:pt x="352" y="81"/>
                  <a:pt x="349" y="85"/>
                  <a:pt x="342" y="85"/>
                </a:cubicBezTo>
                <a:moveTo>
                  <a:pt x="304" y="21"/>
                </a:moveTo>
                <a:cubicBezTo>
                  <a:pt x="309" y="21"/>
                  <a:pt x="315" y="16"/>
                  <a:pt x="316" y="10"/>
                </a:cubicBezTo>
                <a:cubicBezTo>
                  <a:pt x="318" y="5"/>
                  <a:pt x="315" y="0"/>
                  <a:pt x="309" y="0"/>
                </a:cubicBezTo>
                <a:cubicBezTo>
                  <a:pt x="304" y="0"/>
                  <a:pt x="298" y="5"/>
                  <a:pt x="296" y="10"/>
                </a:cubicBezTo>
                <a:cubicBezTo>
                  <a:pt x="295" y="16"/>
                  <a:pt x="298" y="21"/>
                  <a:pt x="304" y="21"/>
                </a:cubicBezTo>
                <a:moveTo>
                  <a:pt x="276" y="88"/>
                </a:moveTo>
                <a:cubicBezTo>
                  <a:pt x="275" y="92"/>
                  <a:pt x="273" y="98"/>
                  <a:pt x="278" y="100"/>
                </a:cubicBezTo>
                <a:cubicBezTo>
                  <a:pt x="279" y="100"/>
                  <a:pt x="280" y="101"/>
                  <a:pt x="282" y="101"/>
                </a:cubicBezTo>
                <a:cubicBezTo>
                  <a:pt x="285" y="101"/>
                  <a:pt x="288" y="100"/>
                  <a:pt x="291" y="97"/>
                </a:cubicBezTo>
                <a:cubicBezTo>
                  <a:pt x="294" y="94"/>
                  <a:pt x="295" y="91"/>
                  <a:pt x="296" y="88"/>
                </a:cubicBezTo>
                <a:cubicBezTo>
                  <a:pt x="309" y="40"/>
                  <a:pt x="309" y="40"/>
                  <a:pt x="309" y="40"/>
                </a:cubicBezTo>
                <a:cubicBezTo>
                  <a:pt x="309" y="36"/>
                  <a:pt x="311" y="31"/>
                  <a:pt x="306" y="29"/>
                </a:cubicBezTo>
                <a:cubicBezTo>
                  <a:pt x="305" y="28"/>
                  <a:pt x="303" y="28"/>
                  <a:pt x="302" y="28"/>
                </a:cubicBezTo>
                <a:cubicBezTo>
                  <a:pt x="298" y="28"/>
                  <a:pt x="295" y="29"/>
                  <a:pt x="294" y="30"/>
                </a:cubicBezTo>
                <a:cubicBezTo>
                  <a:pt x="292" y="32"/>
                  <a:pt x="290" y="34"/>
                  <a:pt x="289" y="40"/>
                </a:cubicBezTo>
                <a:lnTo>
                  <a:pt x="276" y="88"/>
                </a:lnTo>
                <a:close/>
                <a:moveTo>
                  <a:pt x="225" y="88"/>
                </a:moveTo>
                <a:cubicBezTo>
                  <a:pt x="224" y="92"/>
                  <a:pt x="222" y="98"/>
                  <a:pt x="229" y="100"/>
                </a:cubicBezTo>
                <a:cubicBezTo>
                  <a:pt x="230" y="101"/>
                  <a:pt x="231" y="101"/>
                  <a:pt x="232" y="101"/>
                </a:cubicBezTo>
                <a:cubicBezTo>
                  <a:pt x="235" y="101"/>
                  <a:pt x="238" y="100"/>
                  <a:pt x="240" y="98"/>
                </a:cubicBezTo>
                <a:cubicBezTo>
                  <a:pt x="244" y="95"/>
                  <a:pt x="245" y="91"/>
                  <a:pt x="246" y="88"/>
                </a:cubicBezTo>
                <a:cubicBezTo>
                  <a:pt x="252" y="66"/>
                  <a:pt x="252" y="66"/>
                  <a:pt x="252" y="66"/>
                </a:cubicBezTo>
                <a:cubicBezTo>
                  <a:pt x="254" y="58"/>
                  <a:pt x="257" y="48"/>
                  <a:pt x="268" y="46"/>
                </a:cubicBezTo>
                <a:cubicBezTo>
                  <a:pt x="270" y="46"/>
                  <a:pt x="272" y="46"/>
                  <a:pt x="274" y="45"/>
                </a:cubicBezTo>
                <a:cubicBezTo>
                  <a:pt x="276" y="45"/>
                  <a:pt x="279" y="45"/>
                  <a:pt x="282" y="43"/>
                </a:cubicBezTo>
                <a:cubicBezTo>
                  <a:pt x="284" y="41"/>
                  <a:pt x="285" y="39"/>
                  <a:pt x="286" y="36"/>
                </a:cubicBezTo>
                <a:cubicBezTo>
                  <a:pt x="287" y="32"/>
                  <a:pt x="285" y="27"/>
                  <a:pt x="278" y="27"/>
                </a:cubicBezTo>
                <a:cubicBezTo>
                  <a:pt x="272" y="27"/>
                  <a:pt x="266" y="30"/>
                  <a:pt x="261" y="35"/>
                </a:cubicBezTo>
                <a:cubicBezTo>
                  <a:pt x="260" y="37"/>
                  <a:pt x="258" y="39"/>
                  <a:pt x="257" y="41"/>
                </a:cubicBezTo>
                <a:cubicBezTo>
                  <a:pt x="257" y="40"/>
                  <a:pt x="257" y="40"/>
                  <a:pt x="257" y="40"/>
                </a:cubicBezTo>
                <a:cubicBezTo>
                  <a:pt x="258" y="37"/>
                  <a:pt x="260" y="31"/>
                  <a:pt x="255" y="29"/>
                </a:cubicBezTo>
                <a:cubicBezTo>
                  <a:pt x="254" y="28"/>
                  <a:pt x="253" y="28"/>
                  <a:pt x="251" y="28"/>
                </a:cubicBezTo>
                <a:cubicBezTo>
                  <a:pt x="248" y="28"/>
                  <a:pt x="245" y="29"/>
                  <a:pt x="244" y="30"/>
                </a:cubicBezTo>
                <a:cubicBezTo>
                  <a:pt x="240" y="33"/>
                  <a:pt x="239" y="37"/>
                  <a:pt x="238" y="40"/>
                </a:cubicBezTo>
                <a:lnTo>
                  <a:pt x="225" y="88"/>
                </a:lnTo>
                <a:close/>
                <a:moveTo>
                  <a:pt x="228" y="20"/>
                </a:moveTo>
                <a:cubicBezTo>
                  <a:pt x="231" y="20"/>
                  <a:pt x="236" y="20"/>
                  <a:pt x="240" y="16"/>
                </a:cubicBezTo>
                <a:cubicBezTo>
                  <a:pt x="241" y="15"/>
                  <a:pt x="242" y="12"/>
                  <a:pt x="242" y="11"/>
                </a:cubicBezTo>
                <a:cubicBezTo>
                  <a:pt x="243" y="8"/>
                  <a:pt x="242" y="5"/>
                  <a:pt x="239" y="3"/>
                </a:cubicBezTo>
                <a:cubicBezTo>
                  <a:pt x="238" y="3"/>
                  <a:pt x="235" y="2"/>
                  <a:pt x="233" y="2"/>
                </a:cubicBezTo>
                <a:cubicBezTo>
                  <a:pt x="190" y="2"/>
                  <a:pt x="190" y="2"/>
                  <a:pt x="190" y="2"/>
                </a:cubicBezTo>
                <a:cubicBezTo>
                  <a:pt x="187" y="2"/>
                  <a:pt x="182" y="2"/>
                  <a:pt x="179" y="5"/>
                </a:cubicBezTo>
                <a:cubicBezTo>
                  <a:pt x="174" y="8"/>
                  <a:pt x="172" y="13"/>
                  <a:pt x="171" y="16"/>
                </a:cubicBezTo>
                <a:cubicBezTo>
                  <a:pt x="152" y="88"/>
                  <a:pt x="152" y="88"/>
                  <a:pt x="152" y="88"/>
                </a:cubicBezTo>
                <a:cubicBezTo>
                  <a:pt x="151" y="92"/>
                  <a:pt x="150" y="97"/>
                  <a:pt x="154" y="99"/>
                </a:cubicBezTo>
                <a:cubicBezTo>
                  <a:pt x="155" y="100"/>
                  <a:pt x="157" y="101"/>
                  <a:pt x="159" y="101"/>
                </a:cubicBezTo>
                <a:cubicBezTo>
                  <a:pt x="161" y="101"/>
                  <a:pt x="167" y="101"/>
                  <a:pt x="171" y="95"/>
                </a:cubicBezTo>
                <a:cubicBezTo>
                  <a:pt x="172" y="92"/>
                  <a:pt x="173" y="90"/>
                  <a:pt x="174" y="87"/>
                </a:cubicBezTo>
                <a:cubicBezTo>
                  <a:pt x="181" y="59"/>
                  <a:pt x="181" y="59"/>
                  <a:pt x="181" y="59"/>
                </a:cubicBezTo>
                <a:cubicBezTo>
                  <a:pt x="214" y="59"/>
                  <a:pt x="214" y="59"/>
                  <a:pt x="214" y="59"/>
                </a:cubicBezTo>
                <a:cubicBezTo>
                  <a:pt x="217" y="59"/>
                  <a:pt x="225" y="59"/>
                  <a:pt x="228" y="50"/>
                </a:cubicBezTo>
                <a:cubicBezTo>
                  <a:pt x="228" y="49"/>
                  <a:pt x="228" y="47"/>
                  <a:pt x="228" y="46"/>
                </a:cubicBezTo>
                <a:cubicBezTo>
                  <a:pt x="227" y="41"/>
                  <a:pt x="222" y="41"/>
                  <a:pt x="219" y="41"/>
                </a:cubicBezTo>
                <a:cubicBezTo>
                  <a:pt x="186" y="41"/>
                  <a:pt x="186" y="41"/>
                  <a:pt x="186" y="41"/>
                </a:cubicBezTo>
                <a:cubicBezTo>
                  <a:pt x="192" y="20"/>
                  <a:pt x="192" y="20"/>
                  <a:pt x="192" y="20"/>
                </a:cubicBezTo>
                <a:lnTo>
                  <a:pt x="228" y="20"/>
                </a:lnTo>
                <a:close/>
                <a:moveTo>
                  <a:pt x="118" y="43"/>
                </a:moveTo>
                <a:cubicBezTo>
                  <a:pt x="119" y="43"/>
                  <a:pt x="127" y="43"/>
                  <a:pt x="129" y="51"/>
                </a:cubicBezTo>
                <a:cubicBezTo>
                  <a:pt x="130" y="54"/>
                  <a:pt x="130" y="59"/>
                  <a:pt x="128" y="63"/>
                </a:cubicBezTo>
                <a:cubicBezTo>
                  <a:pt x="127" y="68"/>
                  <a:pt x="125" y="73"/>
                  <a:pt x="121" y="78"/>
                </a:cubicBezTo>
                <a:cubicBezTo>
                  <a:pt x="120" y="79"/>
                  <a:pt x="115" y="85"/>
                  <a:pt x="106" y="85"/>
                </a:cubicBezTo>
                <a:cubicBezTo>
                  <a:pt x="95" y="85"/>
                  <a:pt x="92" y="77"/>
                  <a:pt x="96" y="64"/>
                </a:cubicBezTo>
                <a:cubicBezTo>
                  <a:pt x="96" y="61"/>
                  <a:pt x="99" y="52"/>
                  <a:pt x="107" y="46"/>
                </a:cubicBezTo>
                <a:cubicBezTo>
                  <a:pt x="111" y="43"/>
                  <a:pt x="115" y="43"/>
                  <a:pt x="118" y="43"/>
                </a:cubicBezTo>
                <a:moveTo>
                  <a:pt x="75" y="64"/>
                </a:moveTo>
                <a:cubicBezTo>
                  <a:pt x="70" y="82"/>
                  <a:pt x="76" y="102"/>
                  <a:pt x="102" y="102"/>
                </a:cubicBezTo>
                <a:cubicBezTo>
                  <a:pt x="122" y="102"/>
                  <a:pt x="143" y="86"/>
                  <a:pt x="149" y="64"/>
                </a:cubicBezTo>
                <a:cubicBezTo>
                  <a:pt x="152" y="53"/>
                  <a:pt x="150" y="43"/>
                  <a:pt x="147" y="38"/>
                </a:cubicBezTo>
                <a:cubicBezTo>
                  <a:pt x="142" y="30"/>
                  <a:pt x="133" y="27"/>
                  <a:pt x="123" y="27"/>
                </a:cubicBezTo>
                <a:cubicBezTo>
                  <a:pt x="101" y="27"/>
                  <a:pt x="81" y="42"/>
                  <a:pt x="75" y="64"/>
                </a:cubicBezTo>
                <a:moveTo>
                  <a:pt x="43" y="15"/>
                </a:moveTo>
                <a:cubicBezTo>
                  <a:pt x="44" y="12"/>
                  <a:pt x="45" y="8"/>
                  <a:pt x="43" y="5"/>
                </a:cubicBezTo>
                <a:cubicBezTo>
                  <a:pt x="41" y="2"/>
                  <a:pt x="38" y="2"/>
                  <a:pt x="36" y="2"/>
                </a:cubicBezTo>
                <a:cubicBezTo>
                  <a:pt x="32" y="2"/>
                  <a:pt x="29" y="3"/>
                  <a:pt x="28" y="4"/>
                </a:cubicBezTo>
                <a:cubicBezTo>
                  <a:pt x="23" y="7"/>
                  <a:pt x="22" y="11"/>
                  <a:pt x="21" y="15"/>
                </a:cubicBezTo>
                <a:cubicBezTo>
                  <a:pt x="2" y="86"/>
                  <a:pt x="2" y="86"/>
                  <a:pt x="2" y="86"/>
                </a:cubicBezTo>
                <a:cubicBezTo>
                  <a:pt x="2" y="90"/>
                  <a:pt x="0" y="94"/>
                  <a:pt x="3" y="97"/>
                </a:cubicBezTo>
                <a:cubicBezTo>
                  <a:pt x="5" y="100"/>
                  <a:pt x="9" y="100"/>
                  <a:pt x="13" y="100"/>
                </a:cubicBezTo>
                <a:cubicBezTo>
                  <a:pt x="55" y="100"/>
                  <a:pt x="55" y="100"/>
                  <a:pt x="55" y="100"/>
                </a:cubicBezTo>
                <a:cubicBezTo>
                  <a:pt x="58" y="100"/>
                  <a:pt x="62" y="100"/>
                  <a:pt x="66" y="96"/>
                </a:cubicBezTo>
                <a:cubicBezTo>
                  <a:pt x="67" y="94"/>
                  <a:pt x="68" y="93"/>
                  <a:pt x="68" y="91"/>
                </a:cubicBezTo>
                <a:cubicBezTo>
                  <a:pt x="68" y="90"/>
                  <a:pt x="69" y="88"/>
                  <a:pt x="68" y="87"/>
                </a:cubicBezTo>
                <a:cubicBezTo>
                  <a:pt x="67" y="82"/>
                  <a:pt x="62" y="82"/>
                  <a:pt x="59" y="82"/>
                </a:cubicBezTo>
                <a:cubicBezTo>
                  <a:pt x="25" y="82"/>
                  <a:pt x="25" y="82"/>
                  <a:pt x="25" y="82"/>
                </a:cubicBezTo>
                <a:lnTo>
                  <a:pt x="43" y="1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24561097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Lst>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3" name="Text Content">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dirty="0"/>
              <a:t>Klicken Sie auf , um Mastertextstile zu bearbeiten</a:t>
            </a:r>
          </a:p>
          <a:p>
            <a:pPr lvl="1"/>
            <a:r>
              <a:rPr lang="en-US" dirty="0"/>
              <a:t>Zweite Ebene</a:t>
            </a:r>
          </a:p>
          <a:p>
            <a:pPr lvl="2"/>
            <a:r>
              <a:rPr lang="en-US" dirty="0"/>
              <a:t>Dritte Ebene</a:t>
            </a:r>
          </a:p>
          <a:p>
            <a:pPr lvl="3"/>
            <a:r>
              <a:rPr lang="en-US" dirty="0"/>
              <a:t>Vierte Ebene</a:t>
            </a:r>
          </a:p>
          <a:p>
            <a:pPr lvl="4"/>
            <a:r>
              <a:rPr lang="en-US" dirty="0"/>
              <a:t>Fünfte Ebene</a:t>
            </a:r>
          </a:p>
        </p:txBody>
      </p:sp>
      <p:sp>
        <p:nvSpPr>
          <p:cNvPr id="2" name="Title">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dirty="0"/>
              <a:t>Klicken Sie hier, um den Master-Titelstil zu bearbeiten</a:t>
            </a:r>
          </a:p>
        </p:txBody>
      </p:sp>
      <p:grpSp>
        <p:nvGrpSpPr>
          <p:cNvPr id="17" name="Lofric Origo">
            <a:extLst>
              <a:ext uri="{FF2B5EF4-FFF2-40B4-BE49-F238E27FC236}">
                <a16:creationId xmlns:a16="http://schemas.microsoft.com/office/drawing/2014/main" id="{1B11690B-0DFD-4A97-BE64-EAA45D0FB22F}"/>
              </a:ext>
            </a:extLst>
          </p:cNvPr>
          <p:cNvGrpSpPr/>
          <p:nvPr userDrawn="1"/>
        </p:nvGrpSpPr>
        <p:grpSpPr>
          <a:xfrm>
            <a:off x="9715502" y="6146800"/>
            <a:ext cx="2151062" cy="384175"/>
            <a:chOff x="3941763" y="-757238"/>
            <a:chExt cx="2151062" cy="384175"/>
          </a:xfrm>
        </p:grpSpPr>
        <p:sp>
          <p:nvSpPr>
            <p:cNvPr id="14" name="Freeform 5">
              <a:extLst>
                <a:ext uri="{FF2B5EF4-FFF2-40B4-BE49-F238E27FC236}">
                  <a16:creationId xmlns:a16="http://schemas.microsoft.com/office/drawing/2014/main" id="{ADCE294F-FAD1-43C7-8EF6-B13B3B0B50DA}"/>
                </a:ext>
              </a:extLst>
            </p:cNvPr>
            <p:cNvSpPr>
              <a:spLocks noEditPoints="1"/>
            </p:cNvSpPr>
            <p:nvPr userDrawn="1"/>
          </p:nvSpPr>
          <p:spPr bwMode="auto">
            <a:xfrm>
              <a:off x="5243513" y="-669926"/>
              <a:ext cx="849312" cy="296863"/>
            </a:xfrm>
            <a:custGeom>
              <a:avLst/>
              <a:gdLst>
                <a:gd name="T0" fmla="*/ 252 w 267"/>
                <a:gd name="T1" fmla="*/ 6 h 91"/>
                <a:gd name="T2" fmla="*/ 240 w 267"/>
                <a:gd name="T3" fmla="*/ 4 h 91"/>
                <a:gd name="T4" fmla="*/ 245 w 267"/>
                <a:gd name="T5" fmla="*/ 6 h 91"/>
                <a:gd name="T6" fmla="*/ 247 w 267"/>
                <a:gd name="T7" fmla="*/ 18 h 91"/>
                <a:gd name="T8" fmla="*/ 267 w 267"/>
                <a:gd name="T9" fmla="*/ 4 h 91"/>
                <a:gd name="T10" fmla="*/ 260 w 267"/>
                <a:gd name="T11" fmla="*/ 15 h 91"/>
                <a:gd name="T12" fmla="*/ 253 w 267"/>
                <a:gd name="T13" fmla="*/ 4 h 91"/>
                <a:gd name="T14" fmla="*/ 255 w 267"/>
                <a:gd name="T15" fmla="*/ 18 h 91"/>
                <a:gd name="T16" fmla="*/ 255 w 267"/>
                <a:gd name="T17" fmla="*/ 6 h 91"/>
                <a:gd name="T18" fmla="*/ 259 w 267"/>
                <a:gd name="T19" fmla="*/ 18 h 91"/>
                <a:gd name="T20" fmla="*/ 264 w 267"/>
                <a:gd name="T21" fmla="*/ 9 h 91"/>
                <a:gd name="T22" fmla="*/ 265 w 267"/>
                <a:gd name="T23" fmla="*/ 9 h 91"/>
                <a:gd name="T24" fmla="*/ 267 w 267"/>
                <a:gd name="T25" fmla="*/ 18 h 91"/>
                <a:gd name="T26" fmla="*/ 215 w 267"/>
                <a:gd name="T27" fmla="*/ 66 h 91"/>
                <a:gd name="T28" fmla="*/ 200 w 267"/>
                <a:gd name="T29" fmla="*/ 47 h 91"/>
                <a:gd name="T30" fmla="*/ 215 w 267"/>
                <a:gd name="T31" fmla="*/ 27 h 91"/>
                <a:gd name="T32" fmla="*/ 227 w 267"/>
                <a:gd name="T33" fmla="*/ 61 h 91"/>
                <a:gd name="T34" fmla="*/ 241 w 267"/>
                <a:gd name="T35" fmla="*/ 46 h 91"/>
                <a:gd name="T36" fmla="*/ 197 w 267"/>
                <a:gd name="T37" fmla="*/ 27 h 91"/>
                <a:gd name="T38" fmla="*/ 197 w 267"/>
                <a:gd name="T39" fmla="*/ 67 h 91"/>
                <a:gd name="T40" fmla="*/ 234 w 267"/>
                <a:gd name="T41" fmla="*/ 66 h 91"/>
                <a:gd name="T42" fmla="*/ 171 w 267"/>
                <a:gd name="T43" fmla="*/ 44 h 91"/>
                <a:gd name="T44" fmla="*/ 157 w 267"/>
                <a:gd name="T45" fmla="*/ 63 h 91"/>
                <a:gd name="T46" fmla="*/ 144 w 267"/>
                <a:gd name="T47" fmla="*/ 45 h 91"/>
                <a:gd name="T48" fmla="*/ 158 w 267"/>
                <a:gd name="T49" fmla="*/ 27 h 91"/>
                <a:gd name="T50" fmla="*/ 180 w 267"/>
                <a:gd name="T51" fmla="*/ 23 h 91"/>
                <a:gd name="T52" fmla="*/ 172 w 267"/>
                <a:gd name="T53" fmla="*/ 21 h 91"/>
                <a:gd name="T54" fmla="*/ 165 w 267"/>
                <a:gd name="T55" fmla="*/ 21 h 91"/>
                <a:gd name="T56" fmla="*/ 135 w 267"/>
                <a:gd name="T57" fmla="*/ 35 h 91"/>
                <a:gd name="T58" fmla="*/ 156 w 267"/>
                <a:gd name="T59" fmla="*/ 71 h 91"/>
                <a:gd name="T60" fmla="*/ 171 w 267"/>
                <a:gd name="T61" fmla="*/ 69 h 91"/>
                <a:gd name="T62" fmla="*/ 149 w 267"/>
                <a:gd name="T63" fmla="*/ 81 h 91"/>
                <a:gd name="T64" fmla="*/ 142 w 267"/>
                <a:gd name="T65" fmla="*/ 73 h 91"/>
                <a:gd name="T66" fmla="*/ 143 w 267"/>
                <a:gd name="T67" fmla="*/ 87 h 91"/>
                <a:gd name="T68" fmla="*/ 174 w 267"/>
                <a:gd name="T69" fmla="*/ 86 h 91"/>
                <a:gd name="T70" fmla="*/ 180 w 267"/>
                <a:gd name="T71" fmla="*/ 23 h 91"/>
                <a:gd name="T72" fmla="*/ 119 w 267"/>
                <a:gd name="T73" fmla="*/ 12 h 91"/>
                <a:gd name="T74" fmla="*/ 119 w 267"/>
                <a:gd name="T75" fmla="*/ 0 h 91"/>
                <a:gd name="T76" fmla="*/ 123 w 267"/>
                <a:gd name="T77" fmla="*/ 24 h 91"/>
                <a:gd name="T78" fmla="*/ 114 w 267"/>
                <a:gd name="T79" fmla="*/ 24 h 91"/>
                <a:gd name="T80" fmla="*/ 119 w 267"/>
                <a:gd name="T81" fmla="*/ 73 h 91"/>
                <a:gd name="T82" fmla="*/ 123 w 267"/>
                <a:gd name="T83" fmla="*/ 69 h 91"/>
                <a:gd name="T84" fmla="*/ 88 w 267"/>
                <a:gd name="T85" fmla="*/ 24 h 91"/>
                <a:gd name="T86" fmla="*/ 79 w 267"/>
                <a:gd name="T87" fmla="*/ 24 h 91"/>
                <a:gd name="T88" fmla="*/ 84 w 267"/>
                <a:gd name="T89" fmla="*/ 73 h 91"/>
                <a:gd name="T90" fmla="*/ 88 w 267"/>
                <a:gd name="T91" fmla="*/ 49 h 91"/>
                <a:gd name="T92" fmla="*/ 103 w 267"/>
                <a:gd name="T93" fmla="*/ 28 h 91"/>
                <a:gd name="T94" fmla="*/ 102 w 267"/>
                <a:gd name="T95" fmla="*/ 19 h 91"/>
                <a:gd name="T96" fmla="*/ 88 w 267"/>
                <a:gd name="T97" fmla="*/ 24 h 91"/>
                <a:gd name="T98" fmla="*/ 34 w 267"/>
                <a:gd name="T99" fmla="*/ 65 h 91"/>
                <a:gd name="T100" fmla="*/ 34 w 267"/>
                <a:gd name="T101" fmla="*/ 8 h 91"/>
                <a:gd name="T102" fmla="*/ 34 w 267"/>
                <a:gd name="T103" fmla="*/ 0 h 91"/>
                <a:gd name="T104" fmla="*/ 34 w 267"/>
                <a:gd name="T105" fmla="*/ 74 h 91"/>
                <a:gd name="T106" fmla="*/ 68 w 267"/>
                <a:gd name="T107" fmla="*/ 36 h 91"/>
                <a:gd name="T108" fmla="*/ 34 w 267"/>
                <a:gd name="T10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7" h="91">
                  <a:moveTo>
                    <a:pt x="247" y="6"/>
                  </a:moveTo>
                  <a:cubicBezTo>
                    <a:pt x="252" y="6"/>
                    <a:pt x="252" y="6"/>
                    <a:pt x="252" y="6"/>
                  </a:cubicBezTo>
                  <a:cubicBezTo>
                    <a:pt x="252" y="4"/>
                    <a:pt x="252" y="4"/>
                    <a:pt x="252" y="4"/>
                  </a:cubicBezTo>
                  <a:cubicBezTo>
                    <a:pt x="240" y="4"/>
                    <a:pt x="240" y="4"/>
                    <a:pt x="240" y="4"/>
                  </a:cubicBezTo>
                  <a:cubicBezTo>
                    <a:pt x="240" y="6"/>
                    <a:pt x="240" y="6"/>
                    <a:pt x="240" y="6"/>
                  </a:cubicBezTo>
                  <a:cubicBezTo>
                    <a:pt x="245" y="6"/>
                    <a:pt x="245" y="6"/>
                    <a:pt x="245" y="6"/>
                  </a:cubicBezTo>
                  <a:cubicBezTo>
                    <a:pt x="245" y="18"/>
                    <a:pt x="245" y="18"/>
                    <a:pt x="245" y="18"/>
                  </a:cubicBezTo>
                  <a:cubicBezTo>
                    <a:pt x="247" y="18"/>
                    <a:pt x="247" y="18"/>
                    <a:pt x="247" y="18"/>
                  </a:cubicBezTo>
                  <a:lnTo>
                    <a:pt x="247" y="6"/>
                  </a:lnTo>
                  <a:close/>
                  <a:moveTo>
                    <a:pt x="267" y="4"/>
                  </a:moveTo>
                  <a:cubicBezTo>
                    <a:pt x="264" y="4"/>
                    <a:pt x="264" y="4"/>
                    <a:pt x="264" y="4"/>
                  </a:cubicBezTo>
                  <a:cubicBezTo>
                    <a:pt x="260" y="15"/>
                    <a:pt x="260" y="15"/>
                    <a:pt x="260" y="15"/>
                  </a:cubicBezTo>
                  <a:cubicBezTo>
                    <a:pt x="256" y="4"/>
                    <a:pt x="256" y="4"/>
                    <a:pt x="256" y="4"/>
                  </a:cubicBezTo>
                  <a:cubicBezTo>
                    <a:pt x="253" y="4"/>
                    <a:pt x="253" y="4"/>
                    <a:pt x="253" y="4"/>
                  </a:cubicBezTo>
                  <a:cubicBezTo>
                    <a:pt x="253" y="18"/>
                    <a:pt x="253" y="18"/>
                    <a:pt x="253" y="18"/>
                  </a:cubicBezTo>
                  <a:cubicBezTo>
                    <a:pt x="255" y="18"/>
                    <a:pt x="255" y="18"/>
                    <a:pt x="255" y="18"/>
                  </a:cubicBezTo>
                  <a:cubicBezTo>
                    <a:pt x="255" y="9"/>
                    <a:pt x="255" y="9"/>
                    <a:pt x="255" y="9"/>
                  </a:cubicBezTo>
                  <a:cubicBezTo>
                    <a:pt x="255" y="9"/>
                    <a:pt x="255" y="7"/>
                    <a:pt x="255" y="6"/>
                  </a:cubicBezTo>
                  <a:cubicBezTo>
                    <a:pt x="256" y="8"/>
                    <a:pt x="256" y="8"/>
                    <a:pt x="256" y="9"/>
                  </a:cubicBezTo>
                  <a:cubicBezTo>
                    <a:pt x="259" y="18"/>
                    <a:pt x="259" y="18"/>
                    <a:pt x="259" y="18"/>
                  </a:cubicBezTo>
                  <a:cubicBezTo>
                    <a:pt x="261" y="18"/>
                    <a:pt x="261" y="18"/>
                    <a:pt x="261" y="18"/>
                  </a:cubicBezTo>
                  <a:cubicBezTo>
                    <a:pt x="264" y="9"/>
                    <a:pt x="264" y="9"/>
                    <a:pt x="264" y="9"/>
                  </a:cubicBezTo>
                  <a:cubicBezTo>
                    <a:pt x="265" y="7"/>
                    <a:pt x="265" y="7"/>
                    <a:pt x="265" y="6"/>
                  </a:cubicBezTo>
                  <a:cubicBezTo>
                    <a:pt x="265" y="7"/>
                    <a:pt x="265" y="8"/>
                    <a:pt x="265" y="9"/>
                  </a:cubicBezTo>
                  <a:cubicBezTo>
                    <a:pt x="265" y="18"/>
                    <a:pt x="265" y="18"/>
                    <a:pt x="265" y="18"/>
                  </a:cubicBezTo>
                  <a:cubicBezTo>
                    <a:pt x="267" y="18"/>
                    <a:pt x="267" y="18"/>
                    <a:pt x="267" y="18"/>
                  </a:cubicBezTo>
                  <a:lnTo>
                    <a:pt x="267" y="4"/>
                  </a:lnTo>
                  <a:close/>
                  <a:moveTo>
                    <a:pt x="215" y="66"/>
                  </a:moveTo>
                  <a:cubicBezTo>
                    <a:pt x="210" y="66"/>
                    <a:pt x="206" y="64"/>
                    <a:pt x="204" y="61"/>
                  </a:cubicBezTo>
                  <a:cubicBezTo>
                    <a:pt x="201" y="57"/>
                    <a:pt x="200" y="52"/>
                    <a:pt x="200" y="47"/>
                  </a:cubicBezTo>
                  <a:cubicBezTo>
                    <a:pt x="200" y="42"/>
                    <a:pt x="201" y="36"/>
                    <a:pt x="203" y="33"/>
                  </a:cubicBezTo>
                  <a:cubicBezTo>
                    <a:pt x="207" y="27"/>
                    <a:pt x="213" y="27"/>
                    <a:pt x="215" y="27"/>
                  </a:cubicBezTo>
                  <a:cubicBezTo>
                    <a:pt x="228" y="27"/>
                    <a:pt x="231" y="37"/>
                    <a:pt x="231" y="47"/>
                  </a:cubicBezTo>
                  <a:cubicBezTo>
                    <a:pt x="231" y="50"/>
                    <a:pt x="231" y="56"/>
                    <a:pt x="227" y="61"/>
                  </a:cubicBezTo>
                  <a:cubicBezTo>
                    <a:pt x="225" y="65"/>
                    <a:pt x="220" y="66"/>
                    <a:pt x="215" y="66"/>
                  </a:cubicBezTo>
                  <a:moveTo>
                    <a:pt x="241" y="46"/>
                  </a:moveTo>
                  <a:cubicBezTo>
                    <a:pt x="241" y="29"/>
                    <a:pt x="231" y="19"/>
                    <a:pt x="216" y="19"/>
                  </a:cubicBezTo>
                  <a:cubicBezTo>
                    <a:pt x="211" y="19"/>
                    <a:pt x="203" y="20"/>
                    <a:pt x="197" y="27"/>
                  </a:cubicBezTo>
                  <a:cubicBezTo>
                    <a:pt x="191" y="33"/>
                    <a:pt x="190" y="42"/>
                    <a:pt x="190" y="47"/>
                  </a:cubicBezTo>
                  <a:cubicBezTo>
                    <a:pt x="190" y="50"/>
                    <a:pt x="190" y="60"/>
                    <a:pt x="197" y="67"/>
                  </a:cubicBezTo>
                  <a:cubicBezTo>
                    <a:pt x="203" y="73"/>
                    <a:pt x="210" y="74"/>
                    <a:pt x="215" y="74"/>
                  </a:cubicBezTo>
                  <a:cubicBezTo>
                    <a:pt x="220" y="74"/>
                    <a:pt x="228" y="73"/>
                    <a:pt x="234" y="66"/>
                  </a:cubicBezTo>
                  <a:cubicBezTo>
                    <a:pt x="240" y="60"/>
                    <a:pt x="241" y="51"/>
                    <a:pt x="241" y="46"/>
                  </a:cubicBezTo>
                  <a:moveTo>
                    <a:pt x="171" y="44"/>
                  </a:moveTo>
                  <a:cubicBezTo>
                    <a:pt x="171" y="47"/>
                    <a:pt x="171" y="53"/>
                    <a:pt x="168" y="57"/>
                  </a:cubicBezTo>
                  <a:cubicBezTo>
                    <a:pt x="166" y="61"/>
                    <a:pt x="162" y="63"/>
                    <a:pt x="157" y="63"/>
                  </a:cubicBezTo>
                  <a:cubicBezTo>
                    <a:pt x="152" y="63"/>
                    <a:pt x="149" y="61"/>
                    <a:pt x="147" y="58"/>
                  </a:cubicBezTo>
                  <a:cubicBezTo>
                    <a:pt x="144" y="55"/>
                    <a:pt x="144" y="50"/>
                    <a:pt x="144" y="45"/>
                  </a:cubicBezTo>
                  <a:cubicBezTo>
                    <a:pt x="144" y="41"/>
                    <a:pt x="144" y="36"/>
                    <a:pt x="147" y="33"/>
                  </a:cubicBezTo>
                  <a:cubicBezTo>
                    <a:pt x="150" y="28"/>
                    <a:pt x="154" y="27"/>
                    <a:pt x="158" y="27"/>
                  </a:cubicBezTo>
                  <a:cubicBezTo>
                    <a:pt x="171" y="27"/>
                    <a:pt x="171" y="42"/>
                    <a:pt x="171" y="44"/>
                  </a:cubicBezTo>
                  <a:moveTo>
                    <a:pt x="180" y="23"/>
                  </a:moveTo>
                  <a:cubicBezTo>
                    <a:pt x="180" y="22"/>
                    <a:pt x="179" y="20"/>
                    <a:pt x="176" y="20"/>
                  </a:cubicBezTo>
                  <a:cubicBezTo>
                    <a:pt x="173" y="20"/>
                    <a:pt x="172" y="21"/>
                    <a:pt x="172" y="21"/>
                  </a:cubicBezTo>
                  <a:cubicBezTo>
                    <a:pt x="172" y="22"/>
                    <a:pt x="172" y="23"/>
                    <a:pt x="172" y="26"/>
                  </a:cubicBezTo>
                  <a:cubicBezTo>
                    <a:pt x="170" y="24"/>
                    <a:pt x="169" y="22"/>
                    <a:pt x="165" y="21"/>
                  </a:cubicBezTo>
                  <a:cubicBezTo>
                    <a:pt x="163" y="20"/>
                    <a:pt x="161" y="19"/>
                    <a:pt x="157" y="19"/>
                  </a:cubicBezTo>
                  <a:cubicBezTo>
                    <a:pt x="146" y="19"/>
                    <a:pt x="138" y="25"/>
                    <a:pt x="135" y="35"/>
                  </a:cubicBezTo>
                  <a:cubicBezTo>
                    <a:pt x="134" y="39"/>
                    <a:pt x="134" y="42"/>
                    <a:pt x="134" y="46"/>
                  </a:cubicBezTo>
                  <a:cubicBezTo>
                    <a:pt x="134" y="59"/>
                    <a:pt x="140" y="71"/>
                    <a:pt x="156" y="71"/>
                  </a:cubicBezTo>
                  <a:cubicBezTo>
                    <a:pt x="165" y="71"/>
                    <a:pt x="169" y="67"/>
                    <a:pt x="171" y="64"/>
                  </a:cubicBezTo>
                  <a:cubicBezTo>
                    <a:pt x="171" y="69"/>
                    <a:pt x="171" y="69"/>
                    <a:pt x="171" y="69"/>
                  </a:cubicBezTo>
                  <a:cubicBezTo>
                    <a:pt x="171" y="76"/>
                    <a:pt x="170" y="83"/>
                    <a:pt x="158" y="83"/>
                  </a:cubicBezTo>
                  <a:cubicBezTo>
                    <a:pt x="156" y="83"/>
                    <a:pt x="151" y="83"/>
                    <a:pt x="149" y="81"/>
                  </a:cubicBezTo>
                  <a:cubicBezTo>
                    <a:pt x="148" y="80"/>
                    <a:pt x="147" y="79"/>
                    <a:pt x="147" y="77"/>
                  </a:cubicBezTo>
                  <a:cubicBezTo>
                    <a:pt x="146" y="75"/>
                    <a:pt x="145" y="73"/>
                    <a:pt x="142" y="73"/>
                  </a:cubicBezTo>
                  <a:cubicBezTo>
                    <a:pt x="139" y="73"/>
                    <a:pt x="137" y="75"/>
                    <a:pt x="137" y="78"/>
                  </a:cubicBezTo>
                  <a:cubicBezTo>
                    <a:pt x="137" y="80"/>
                    <a:pt x="139" y="85"/>
                    <a:pt x="143" y="87"/>
                  </a:cubicBezTo>
                  <a:cubicBezTo>
                    <a:pt x="146" y="90"/>
                    <a:pt x="152" y="91"/>
                    <a:pt x="158" y="91"/>
                  </a:cubicBezTo>
                  <a:cubicBezTo>
                    <a:pt x="165" y="91"/>
                    <a:pt x="171" y="90"/>
                    <a:pt x="174" y="86"/>
                  </a:cubicBezTo>
                  <a:cubicBezTo>
                    <a:pt x="178" y="82"/>
                    <a:pt x="180" y="77"/>
                    <a:pt x="180" y="66"/>
                  </a:cubicBezTo>
                  <a:lnTo>
                    <a:pt x="180" y="23"/>
                  </a:lnTo>
                  <a:close/>
                  <a:moveTo>
                    <a:pt x="113" y="6"/>
                  </a:moveTo>
                  <a:cubicBezTo>
                    <a:pt x="113" y="9"/>
                    <a:pt x="115" y="12"/>
                    <a:pt x="119" y="12"/>
                  </a:cubicBezTo>
                  <a:cubicBezTo>
                    <a:pt x="122" y="12"/>
                    <a:pt x="124" y="10"/>
                    <a:pt x="124" y="6"/>
                  </a:cubicBezTo>
                  <a:cubicBezTo>
                    <a:pt x="124" y="2"/>
                    <a:pt x="122" y="0"/>
                    <a:pt x="119" y="0"/>
                  </a:cubicBezTo>
                  <a:cubicBezTo>
                    <a:pt x="116" y="0"/>
                    <a:pt x="113" y="2"/>
                    <a:pt x="113" y="6"/>
                  </a:cubicBezTo>
                  <a:moveTo>
                    <a:pt x="123" y="24"/>
                  </a:moveTo>
                  <a:cubicBezTo>
                    <a:pt x="123" y="23"/>
                    <a:pt x="123" y="19"/>
                    <a:pt x="119" y="19"/>
                  </a:cubicBezTo>
                  <a:cubicBezTo>
                    <a:pt x="115" y="19"/>
                    <a:pt x="114" y="23"/>
                    <a:pt x="114" y="24"/>
                  </a:cubicBezTo>
                  <a:cubicBezTo>
                    <a:pt x="114" y="69"/>
                    <a:pt x="114" y="69"/>
                    <a:pt x="114" y="69"/>
                  </a:cubicBezTo>
                  <a:cubicBezTo>
                    <a:pt x="114" y="72"/>
                    <a:pt x="116" y="73"/>
                    <a:pt x="119" y="73"/>
                  </a:cubicBezTo>
                  <a:cubicBezTo>
                    <a:pt x="121" y="73"/>
                    <a:pt x="123" y="72"/>
                    <a:pt x="123" y="71"/>
                  </a:cubicBezTo>
                  <a:cubicBezTo>
                    <a:pt x="123" y="71"/>
                    <a:pt x="123" y="70"/>
                    <a:pt x="123" y="69"/>
                  </a:cubicBezTo>
                  <a:lnTo>
                    <a:pt x="123" y="24"/>
                  </a:lnTo>
                  <a:close/>
                  <a:moveTo>
                    <a:pt x="88" y="24"/>
                  </a:moveTo>
                  <a:cubicBezTo>
                    <a:pt x="88" y="22"/>
                    <a:pt x="88" y="19"/>
                    <a:pt x="84" y="19"/>
                  </a:cubicBezTo>
                  <a:cubicBezTo>
                    <a:pt x="80" y="19"/>
                    <a:pt x="79" y="22"/>
                    <a:pt x="79" y="24"/>
                  </a:cubicBezTo>
                  <a:cubicBezTo>
                    <a:pt x="79" y="69"/>
                    <a:pt x="79" y="69"/>
                    <a:pt x="79" y="69"/>
                  </a:cubicBezTo>
                  <a:cubicBezTo>
                    <a:pt x="79" y="71"/>
                    <a:pt x="80" y="73"/>
                    <a:pt x="84" y="73"/>
                  </a:cubicBezTo>
                  <a:cubicBezTo>
                    <a:pt x="88" y="73"/>
                    <a:pt x="88" y="71"/>
                    <a:pt x="88" y="69"/>
                  </a:cubicBezTo>
                  <a:cubicBezTo>
                    <a:pt x="88" y="49"/>
                    <a:pt x="88" y="49"/>
                    <a:pt x="88" y="49"/>
                  </a:cubicBezTo>
                  <a:cubicBezTo>
                    <a:pt x="88" y="43"/>
                    <a:pt x="88" y="36"/>
                    <a:pt x="95" y="31"/>
                  </a:cubicBezTo>
                  <a:cubicBezTo>
                    <a:pt x="98" y="29"/>
                    <a:pt x="101" y="29"/>
                    <a:pt x="103" y="28"/>
                  </a:cubicBezTo>
                  <a:cubicBezTo>
                    <a:pt x="105" y="28"/>
                    <a:pt x="107" y="28"/>
                    <a:pt x="107" y="24"/>
                  </a:cubicBezTo>
                  <a:cubicBezTo>
                    <a:pt x="107" y="19"/>
                    <a:pt x="103" y="19"/>
                    <a:pt x="102" y="19"/>
                  </a:cubicBezTo>
                  <a:cubicBezTo>
                    <a:pt x="96" y="19"/>
                    <a:pt x="90" y="23"/>
                    <a:pt x="88" y="29"/>
                  </a:cubicBezTo>
                  <a:lnTo>
                    <a:pt x="88" y="24"/>
                  </a:lnTo>
                  <a:close/>
                  <a:moveTo>
                    <a:pt x="58" y="36"/>
                  </a:moveTo>
                  <a:cubicBezTo>
                    <a:pt x="58" y="49"/>
                    <a:pt x="52" y="65"/>
                    <a:pt x="34" y="65"/>
                  </a:cubicBezTo>
                  <a:cubicBezTo>
                    <a:pt x="20" y="65"/>
                    <a:pt x="10" y="55"/>
                    <a:pt x="10" y="36"/>
                  </a:cubicBezTo>
                  <a:cubicBezTo>
                    <a:pt x="10" y="19"/>
                    <a:pt x="20" y="8"/>
                    <a:pt x="34" y="8"/>
                  </a:cubicBezTo>
                  <a:cubicBezTo>
                    <a:pt x="47" y="8"/>
                    <a:pt x="58" y="18"/>
                    <a:pt x="58" y="36"/>
                  </a:cubicBezTo>
                  <a:moveTo>
                    <a:pt x="34" y="0"/>
                  </a:moveTo>
                  <a:cubicBezTo>
                    <a:pt x="15" y="0"/>
                    <a:pt x="0" y="13"/>
                    <a:pt x="0" y="37"/>
                  </a:cubicBezTo>
                  <a:cubicBezTo>
                    <a:pt x="0" y="61"/>
                    <a:pt x="15" y="74"/>
                    <a:pt x="34" y="74"/>
                  </a:cubicBezTo>
                  <a:cubicBezTo>
                    <a:pt x="52" y="74"/>
                    <a:pt x="64" y="62"/>
                    <a:pt x="67" y="47"/>
                  </a:cubicBezTo>
                  <a:cubicBezTo>
                    <a:pt x="68" y="43"/>
                    <a:pt x="68" y="40"/>
                    <a:pt x="68" y="36"/>
                  </a:cubicBezTo>
                  <a:cubicBezTo>
                    <a:pt x="68" y="30"/>
                    <a:pt x="67" y="13"/>
                    <a:pt x="52" y="4"/>
                  </a:cubicBezTo>
                  <a:cubicBezTo>
                    <a:pt x="45" y="0"/>
                    <a:pt x="38" y="0"/>
                    <a:pt x="34" y="0"/>
                  </a:cubicBezTo>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6">
              <a:extLst>
                <a:ext uri="{FF2B5EF4-FFF2-40B4-BE49-F238E27FC236}">
                  <a16:creationId xmlns:a16="http://schemas.microsoft.com/office/drawing/2014/main" id="{8E2F5420-23EB-4F36-9BE5-3417CCB0F947}"/>
                </a:ext>
              </a:extLst>
            </p:cNvPr>
            <p:cNvSpPr>
              <a:spLocks noEditPoints="1"/>
            </p:cNvSpPr>
            <p:nvPr userDrawn="1"/>
          </p:nvSpPr>
          <p:spPr bwMode="auto">
            <a:xfrm>
              <a:off x="3941763" y="-757238"/>
              <a:ext cx="1276350" cy="331788"/>
            </a:xfrm>
            <a:custGeom>
              <a:avLst/>
              <a:gdLst>
                <a:gd name="T0" fmla="*/ 388 w 401"/>
                <a:gd name="T1" fmla="*/ 4 h 102"/>
                <a:gd name="T2" fmla="*/ 401 w 401"/>
                <a:gd name="T3" fmla="*/ 15 h 102"/>
                <a:gd name="T4" fmla="*/ 388 w 401"/>
                <a:gd name="T5" fmla="*/ 28 h 102"/>
                <a:gd name="T6" fmla="*/ 387 w 401"/>
                <a:gd name="T7" fmla="*/ 10 h 102"/>
                <a:gd name="T8" fmla="*/ 390 w 401"/>
                <a:gd name="T9" fmla="*/ 13 h 102"/>
                <a:gd name="T10" fmla="*/ 386 w 401"/>
                <a:gd name="T11" fmla="*/ 10 h 102"/>
                <a:gd name="T12" fmla="*/ 386 w 401"/>
                <a:gd name="T13" fmla="*/ 23 h 102"/>
                <a:gd name="T14" fmla="*/ 390 w 401"/>
                <a:gd name="T15" fmla="*/ 23 h 102"/>
                <a:gd name="T16" fmla="*/ 392 w 401"/>
                <a:gd name="T17" fmla="*/ 15 h 102"/>
                <a:gd name="T18" fmla="*/ 388 w 401"/>
                <a:gd name="T19" fmla="*/ 7 h 102"/>
                <a:gd name="T20" fmla="*/ 332 w 401"/>
                <a:gd name="T21" fmla="*/ 65 h 102"/>
                <a:gd name="T22" fmla="*/ 362 w 401"/>
                <a:gd name="T23" fmla="*/ 48 h 102"/>
                <a:gd name="T24" fmla="*/ 381 w 401"/>
                <a:gd name="T25" fmla="*/ 45 h 102"/>
                <a:gd name="T26" fmla="*/ 311 w 401"/>
                <a:gd name="T27" fmla="*/ 65 h 102"/>
                <a:gd name="T28" fmla="*/ 364 w 401"/>
                <a:gd name="T29" fmla="*/ 73 h 102"/>
                <a:gd name="T30" fmla="*/ 304 w 401"/>
                <a:gd name="T31" fmla="*/ 21 h 102"/>
                <a:gd name="T32" fmla="*/ 296 w 401"/>
                <a:gd name="T33" fmla="*/ 10 h 102"/>
                <a:gd name="T34" fmla="*/ 278 w 401"/>
                <a:gd name="T35" fmla="*/ 100 h 102"/>
                <a:gd name="T36" fmla="*/ 296 w 401"/>
                <a:gd name="T37" fmla="*/ 88 h 102"/>
                <a:gd name="T38" fmla="*/ 302 w 401"/>
                <a:gd name="T39" fmla="*/ 28 h 102"/>
                <a:gd name="T40" fmla="*/ 276 w 401"/>
                <a:gd name="T41" fmla="*/ 88 h 102"/>
                <a:gd name="T42" fmla="*/ 232 w 401"/>
                <a:gd name="T43" fmla="*/ 101 h 102"/>
                <a:gd name="T44" fmla="*/ 252 w 401"/>
                <a:gd name="T45" fmla="*/ 66 h 102"/>
                <a:gd name="T46" fmla="*/ 282 w 401"/>
                <a:gd name="T47" fmla="*/ 43 h 102"/>
                <a:gd name="T48" fmla="*/ 261 w 401"/>
                <a:gd name="T49" fmla="*/ 35 h 102"/>
                <a:gd name="T50" fmla="*/ 255 w 401"/>
                <a:gd name="T51" fmla="*/ 29 h 102"/>
                <a:gd name="T52" fmla="*/ 238 w 401"/>
                <a:gd name="T53" fmla="*/ 40 h 102"/>
                <a:gd name="T54" fmla="*/ 240 w 401"/>
                <a:gd name="T55" fmla="*/ 16 h 102"/>
                <a:gd name="T56" fmla="*/ 233 w 401"/>
                <a:gd name="T57" fmla="*/ 2 h 102"/>
                <a:gd name="T58" fmla="*/ 171 w 401"/>
                <a:gd name="T59" fmla="*/ 16 h 102"/>
                <a:gd name="T60" fmla="*/ 159 w 401"/>
                <a:gd name="T61" fmla="*/ 101 h 102"/>
                <a:gd name="T62" fmla="*/ 181 w 401"/>
                <a:gd name="T63" fmla="*/ 59 h 102"/>
                <a:gd name="T64" fmla="*/ 228 w 401"/>
                <a:gd name="T65" fmla="*/ 46 h 102"/>
                <a:gd name="T66" fmla="*/ 192 w 401"/>
                <a:gd name="T67" fmla="*/ 20 h 102"/>
                <a:gd name="T68" fmla="*/ 129 w 401"/>
                <a:gd name="T69" fmla="*/ 51 h 102"/>
                <a:gd name="T70" fmla="*/ 106 w 401"/>
                <a:gd name="T71" fmla="*/ 85 h 102"/>
                <a:gd name="T72" fmla="*/ 118 w 401"/>
                <a:gd name="T73" fmla="*/ 43 h 102"/>
                <a:gd name="T74" fmla="*/ 149 w 401"/>
                <a:gd name="T75" fmla="*/ 64 h 102"/>
                <a:gd name="T76" fmla="*/ 75 w 401"/>
                <a:gd name="T77" fmla="*/ 64 h 102"/>
                <a:gd name="T78" fmla="*/ 36 w 401"/>
                <a:gd name="T79" fmla="*/ 2 h 102"/>
                <a:gd name="T80" fmla="*/ 2 w 401"/>
                <a:gd name="T81" fmla="*/ 86 h 102"/>
                <a:gd name="T82" fmla="*/ 55 w 401"/>
                <a:gd name="T83" fmla="*/ 100 h 102"/>
                <a:gd name="T84" fmla="*/ 68 w 401"/>
                <a:gd name="T85" fmla="*/ 87 h 102"/>
                <a:gd name="T86" fmla="*/ 43 w 401"/>
                <a:gd name="T87"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1" h="102">
                  <a:moveTo>
                    <a:pt x="388" y="27"/>
                  </a:moveTo>
                  <a:cubicBezTo>
                    <a:pt x="381" y="27"/>
                    <a:pt x="376" y="22"/>
                    <a:pt x="376" y="15"/>
                  </a:cubicBezTo>
                  <a:cubicBezTo>
                    <a:pt x="376" y="9"/>
                    <a:pt x="381" y="4"/>
                    <a:pt x="388" y="4"/>
                  </a:cubicBezTo>
                  <a:cubicBezTo>
                    <a:pt x="394" y="4"/>
                    <a:pt x="399" y="9"/>
                    <a:pt x="399" y="15"/>
                  </a:cubicBezTo>
                  <a:cubicBezTo>
                    <a:pt x="399" y="22"/>
                    <a:pt x="394" y="27"/>
                    <a:pt x="388" y="27"/>
                  </a:cubicBezTo>
                  <a:moveTo>
                    <a:pt x="401" y="15"/>
                  </a:moveTo>
                  <a:cubicBezTo>
                    <a:pt x="401" y="8"/>
                    <a:pt x="395" y="2"/>
                    <a:pt x="388" y="2"/>
                  </a:cubicBezTo>
                  <a:cubicBezTo>
                    <a:pt x="381" y="2"/>
                    <a:pt x="375" y="8"/>
                    <a:pt x="375" y="15"/>
                  </a:cubicBezTo>
                  <a:cubicBezTo>
                    <a:pt x="375" y="23"/>
                    <a:pt x="381" y="28"/>
                    <a:pt x="388" y="28"/>
                  </a:cubicBezTo>
                  <a:cubicBezTo>
                    <a:pt x="395" y="28"/>
                    <a:pt x="401" y="22"/>
                    <a:pt x="401" y="15"/>
                  </a:cubicBezTo>
                  <a:moveTo>
                    <a:pt x="386" y="10"/>
                  </a:moveTo>
                  <a:cubicBezTo>
                    <a:pt x="387" y="10"/>
                    <a:pt x="387" y="10"/>
                    <a:pt x="387" y="10"/>
                  </a:cubicBezTo>
                  <a:cubicBezTo>
                    <a:pt x="389" y="10"/>
                    <a:pt x="389" y="10"/>
                    <a:pt x="390" y="10"/>
                  </a:cubicBezTo>
                  <a:cubicBezTo>
                    <a:pt x="390" y="10"/>
                    <a:pt x="390" y="11"/>
                    <a:pt x="390" y="11"/>
                  </a:cubicBezTo>
                  <a:cubicBezTo>
                    <a:pt x="390" y="12"/>
                    <a:pt x="390" y="13"/>
                    <a:pt x="390" y="13"/>
                  </a:cubicBezTo>
                  <a:cubicBezTo>
                    <a:pt x="389" y="13"/>
                    <a:pt x="389" y="13"/>
                    <a:pt x="387" y="13"/>
                  </a:cubicBezTo>
                  <a:cubicBezTo>
                    <a:pt x="386" y="13"/>
                    <a:pt x="386" y="13"/>
                    <a:pt x="386" y="13"/>
                  </a:cubicBezTo>
                  <a:lnTo>
                    <a:pt x="386" y="10"/>
                  </a:lnTo>
                  <a:close/>
                  <a:moveTo>
                    <a:pt x="382" y="7"/>
                  </a:moveTo>
                  <a:cubicBezTo>
                    <a:pt x="382" y="23"/>
                    <a:pt x="382" y="23"/>
                    <a:pt x="382" y="23"/>
                  </a:cubicBezTo>
                  <a:cubicBezTo>
                    <a:pt x="386" y="23"/>
                    <a:pt x="386" y="23"/>
                    <a:pt x="386" y="23"/>
                  </a:cubicBezTo>
                  <a:cubicBezTo>
                    <a:pt x="386" y="16"/>
                    <a:pt x="386" y="16"/>
                    <a:pt x="386" y="16"/>
                  </a:cubicBezTo>
                  <a:cubicBezTo>
                    <a:pt x="389" y="16"/>
                    <a:pt x="389" y="16"/>
                    <a:pt x="389" y="20"/>
                  </a:cubicBezTo>
                  <a:cubicBezTo>
                    <a:pt x="390" y="21"/>
                    <a:pt x="390" y="22"/>
                    <a:pt x="390" y="23"/>
                  </a:cubicBezTo>
                  <a:cubicBezTo>
                    <a:pt x="395" y="23"/>
                    <a:pt x="395" y="23"/>
                    <a:pt x="395" y="23"/>
                  </a:cubicBezTo>
                  <a:cubicBezTo>
                    <a:pt x="394" y="22"/>
                    <a:pt x="394" y="20"/>
                    <a:pt x="393" y="18"/>
                  </a:cubicBezTo>
                  <a:cubicBezTo>
                    <a:pt x="393" y="16"/>
                    <a:pt x="393" y="16"/>
                    <a:pt x="392" y="15"/>
                  </a:cubicBezTo>
                  <a:cubicBezTo>
                    <a:pt x="393" y="15"/>
                    <a:pt x="394" y="14"/>
                    <a:pt x="394" y="11"/>
                  </a:cubicBezTo>
                  <a:cubicBezTo>
                    <a:pt x="394" y="10"/>
                    <a:pt x="394" y="8"/>
                    <a:pt x="392" y="7"/>
                  </a:cubicBezTo>
                  <a:cubicBezTo>
                    <a:pt x="390" y="7"/>
                    <a:pt x="389" y="7"/>
                    <a:pt x="388" y="7"/>
                  </a:cubicBezTo>
                  <a:lnTo>
                    <a:pt x="382" y="7"/>
                  </a:lnTo>
                  <a:close/>
                  <a:moveTo>
                    <a:pt x="342" y="85"/>
                  </a:moveTo>
                  <a:cubicBezTo>
                    <a:pt x="328" y="85"/>
                    <a:pt x="329" y="74"/>
                    <a:pt x="332" y="65"/>
                  </a:cubicBezTo>
                  <a:cubicBezTo>
                    <a:pt x="335" y="51"/>
                    <a:pt x="341" y="47"/>
                    <a:pt x="344" y="45"/>
                  </a:cubicBezTo>
                  <a:cubicBezTo>
                    <a:pt x="347" y="44"/>
                    <a:pt x="350" y="43"/>
                    <a:pt x="353" y="43"/>
                  </a:cubicBezTo>
                  <a:cubicBezTo>
                    <a:pt x="359" y="43"/>
                    <a:pt x="361" y="46"/>
                    <a:pt x="362" y="48"/>
                  </a:cubicBezTo>
                  <a:cubicBezTo>
                    <a:pt x="362" y="49"/>
                    <a:pt x="363" y="50"/>
                    <a:pt x="363" y="51"/>
                  </a:cubicBezTo>
                  <a:cubicBezTo>
                    <a:pt x="364" y="53"/>
                    <a:pt x="366" y="54"/>
                    <a:pt x="369" y="54"/>
                  </a:cubicBezTo>
                  <a:cubicBezTo>
                    <a:pt x="374" y="54"/>
                    <a:pt x="379" y="50"/>
                    <a:pt x="381" y="45"/>
                  </a:cubicBezTo>
                  <a:cubicBezTo>
                    <a:pt x="382" y="41"/>
                    <a:pt x="381" y="38"/>
                    <a:pt x="378" y="34"/>
                  </a:cubicBezTo>
                  <a:cubicBezTo>
                    <a:pt x="372" y="28"/>
                    <a:pt x="365" y="27"/>
                    <a:pt x="357" y="27"/>
                  </a:cubicBezTo>
                  <a:cubicBezTo>
                    <a:pt x="338" y="27"/>
                    <a:pt x="318" y="39"/>
                    <a:pt x="311" y="65"/>
                  </a:cubicBezTo>
                  <a:cubicBezTo>
                    <a:pt x="305" y="85"/>
                    <a:pt x="312" y="102"/>
                    <a:pt x="336" y="102"/>
                  </a:cubicBezTo>
                  <a:cubicBezTo>
                    <a:pt x="356" y="102"/>
                    <a:pt x="369" y="89"/>
                    <a:pt x="371" y="82"/>
                  </a:cubicBezTo>
                  <a:cubicBezTo>
                    <a:pt x="373" y="76"/>
                    <a:pt x="368" y="73"/>
                    <a:pt x="364" y="73"/>
                  </a:cubicBezTo>
                  <a:cubicBezTo>
                    <a:pt x="359" y="73"/>
                    <a:pt x="356" y="76"/>
                    <a:pt x="354" y="78"/>
                  </a:cubicBezTo>
                  <a:cubicBezTo>
                    <a:pt x="352" y="81"/>
                    <a:pt x="349" y="85"/>
                    <a:pt x="342" y="85"/>
                  </a:cubicBezTo>
                  <a:moveTo>
                    <a:pt x="304" y="21"/>
                  </a:moveTo>
                  <a:cubicBezTo>
                    <a:pt x="309" y="21"/>
                    <a:pt x="315" y="16"/>
                    <a:pt x="316" y="10"/>
                  </a:cubicBezTo>
                  <a:cubicBezTo>
                    <a:pt x="318" y="5"/>
                    <a:pt x="315" y="0"/>
                    <a:pt x="309" y="0"/>
                  </a:cubicBezTo>
                  <a:cubicBezTo>
                    <a:pt x="304" y="0"/>
                    <a:pt x="298" y="5"/>
                    <a:pt x="296" y="10"/>
                  </a:cubicBezTo>
                  <a:cubicBezTo>
                    <a:pt x="295" y="16"/>
                    <a:pt x="298" y="21"/>
                    <a:pt x="304" y="21"/>
                  </a:cubicBezTo>
                  <a:moveTo>
                    <a:pt x="276" y="88"/>
                  </a:moveTo>
                  <a:cubicBezTo>
                    <a:pt x="275" y="92"/>
                    <a:pt x="273" y="98"/>
                    <a:pt x="278" y="100"/>
                  </a:cubicBezTo>
                  <a:cubicBezTo>
                    <a:pt x="279" y="100"/>
                    <a:pt x="280" y="101"/>
                    <a:pt x="282" y="101"/>
                  </a:cubicBezTo>
                  <a:cubicBezTo>
                    <a:pt x="285" y="101"/>
                    <a:pt x="288" y="100"/>
                    <a:pt x="291" y="97"/>
                  </a:cubicBezTo>
                  <a:cubicBezTo>
                    <a:pt x="294" y="94"/>
                    <a:pt x="295" y="91"/>
                    <a:pt x="296" y="88"/>
                  </a:cubicBezTo>
                  <a:cubicBezTo>
                    <a:pt x="309" y="40"/>
                    <a:pt x="309" y="40"/>
                    <a:pt x="309" y="40"/>
                  </a:cubicBezTo>
                  <a:cubicBezTo>
                    <a:pt x="309" y="36"/>
                    <a:pt x="311" y="31"/>
                    <a:pt x="306" y="29"/>
                  </a:cubicBezTo>
                  <a:cubicBezTo>
                    <a:pt x="305" y="28"/>
                    <a:pt x="303" y="28"/>
                    <a:pt x="302" y="28"/>
                  </a:cubicBezTo>
                  <a:cubicBezTo>
                    <a:pt x="298" y="28"/>
                    <a:pt x="295" y="29"/>
                    <a:pt x="294" y="30"/>
                  </a:cubicBezTo>
                  <a:cubicBezTo>
                    <a:pt x="292" y="32"/>
                    <a:pt x="290" y="34"/>
                    <a:pt x="289" y="40"/>
                  </a:cubicBezTo>
                  <a:lnTo>
                    <a:pt x="276" y="88"/>
                  </a:lnTo>
                  <a:close/>
                  <a:moveTo>
                    <a:pt x="225" y="88"/>
                  </a:moveTo>
                  <a:cubicBezTo>
                    <a:pt x="224" y="92"/>
                    <a:pt x="222" y="98"/>
                    <a:pt x="229" y="100"/>
                  </a:cubicBezTo>
                  <a:cubicBezTo>
                    <a:pt x="230" y="101"/>
                    <a:pt x="231" y="101"/>
                    <a:pt x="232" y="101"/>
                  </a:cubicBezTo>
                  <a:cubicBezTo>
                    <a:pt x="235" y="101"/>
                    <a:pt x="238" y="100"/>
                    <a:pt x="240" y="98"/>
                  </a:cubicBezTo>
                  <a:cubicBezTo>
                    <a:pt x="244" y="95"/>
                    <a:pt x="245" y="91"/>
                    <a:pt x="246" y="88"/>
                  </a:cubicBezTo>
                  <a:cubicBezTo>
                    <a:pt x="252" y="66"/>
                    <a:pt x="252" y="66"/>
                    <a:pt x="252" y="66"/>
                  </a:cubicBezTo>
                  <a:cubicBezTo>
                    <a:pt x="254" y="58"/>
                    <a:pt x="257" y="48"/>
                    <a:pt x="268" y="46"/>
                  </a:cubicBezTo>
                  <a:cubicBezTo>
                    <a:pt x="270" y="46"/>
                    <a:pt x="272" y="46"/>
                    <a:pt x="274" y="45"/>
                  </a:cubicBezTo>
                  <a:cubicBezTo>
                    <a:pt x="276" y="45"/>
                    <a:pt x="279" y="45"/>
                    <a:pt x="282" y="43"/>
                  </a:cubicBezTo>
                  <a:cubicBezTo>
                    <a:pt x="284" y="41"/>
                    <a:pt x="285" y="39"/>
                    <a:pt x="286" y="36"/>
                  </a:cubicBezTo>
                  <a:cubicBezTo>
                    <a:pt x="287" y="32"/>
                    <a:pt x="285" y="27"/>
                    <a:pt x="278" y="27"/>
                  </a:cubicBezTo>
                  <a:cubicBezTo>
                    <a:pt x="272" y="27"/>
                    <a:pt x="266" y="30"/>
                    <a:pt x="261" y="35"/>
                  </a:cubicBezTo>
                  <a:cubicBezTo>
                    <a:pt x="260" y="37"/>
                    <a:pt x="258" y="39"/>
                    <a:pt x="257" y="41"/>
                  </a:cubicBezTo>
                  <a:cubicBezTo>
                    <a:pt x="257" y="40"/>
                    <a:pt x="257" y="40"/>
                    <a:pt x="257" y="40"/>
                  </a:cubicBezTo>
                  <a:cubicBezTo>
                    <a:pt x="258" y="37"/>
                    <a:pt x="260" y="31"/>
                    <a:pt x="255" y="29"/>
                  </a:cubicBezTo>
                  <a:cubicBezTo>
                    <a:pt x="254" y="28"/>
                    <a:pt x="253" y="28"/>
                    <a:pt x="251" y="28"/>
                  </a:cubicBezTo>
                  <a:cubicBezTo>
                    <a:pt x="248" y="28"/>
                    <a:pt x="245" y="29"/>
                    <a:pt x="244" y="30"/>
                  </a:cubicBezTo>
                  <a:cubicBezTo>
                    <a:pt x="240" y="33"/>
                    <a:pt x="239" y="37"/>
                    <a:pt x="238" y="40"/>
                  </a:cubicBezTo>
                  <a:lnTo>
                    <a:pt x="225" y="88"/>
                  </a:lnTo>
                  <a:close/>
                  <a:moveTo>
                    <a:pt x="228" y="20"/>
                  </a:moveTo>
                  <a:cubicBezTo>
                    <a:pt x="231" y="20"/>
                    <a:pt x="236" y="20"/>
                    <a:pt x="240" y="16"/>
                  </a:cubicBezTo>
                  <a:cubicBezTo>
                    <a:pt x="241" y="15"/>
                    <a:pt x="242" y="12"/>
                    <a:pt x="242" y="11"/>
                  </a:cubicBezTo>
                  <a:cubicBezTo>
                    <a:pt x="243" y="8"/>
                    <a:pt x="242" y="5"/>
                    <a:pt x="239" y="3"/>
                  </a:cubicBezTo>
                  <a:cubicBezTo>
                    <a:pt x="238" y="3"/>
                    <a:pt x="235" y="2"/>
                    <a:pt x="233" y="2"/>
                  </a:cubicBezTo>
                  <a:cubicBezTo>
                    <a:pt x="190" y="2"/>
                    <a:pt x="190" y="2"/>
                    <a:pt x="190" y="2"/>
                  </a:cubicBezTo>
                  <a:cubicBezTo>
                    <a:pt x="187" y="2"/>
                    <a:pt x="182" y="2"/>
                    <a:pt x="179" y="5"/>
                  </a:cubicBezTo>
                  <a:cubicBezTo>
                    <a:pt x="174" y="8"/>
                    <a:pt x="172" y="13"/>
                    <a:pt x="171" y="16"/>
                  </a:cubicBezTo>
                  <a:cubicBezTo>
                    <a:pt x="152" y="88"/>
                    <a:pt x="152" y="88"/>
                    <a:pt x="152" y="88"/>
                  </a:cubicBezTo>
                  <a:cubicBezTo>
                    <a:pt x="151" y="92"/>
                    <a:pt x="150" y="97"/>
                    <a:pt x="154" y="99"/>
                  </a:cubicBezTo>
                  <a:cubicBezTo>
                    <a:pt x="155" y="100"/>
                    <a:pt x="157" y="101"/>
                    <a:pt x="159" y="101"/>
                  </a:cubicBezTo>
                  <a:cubicBezTo>
                    <a:pt x="161" y="101"/>
                    <a:pt x="167" y="101"/>
                    <a:pt x="171" y="95"/>
                  </a:cubicBezTo>
                  <a:cubicBezTo>
                    <a:pt x="172" y="92"/>
                    <a:pt x="173" y="90"/>
                    <a:pt x="174" y="87"/>
                  </a:cubicBezTo>
                  <a:cubicBezTo>
                    <a:pt x="181" y="59"/>
                    <a:pt x="181" y="59"/>
                    <a:pt x="181" y="59"/>
                  </a:cubicBezTo>
                  <a:cubicBezTo>
                    <a:pt x="214" y="59"/>
                    <a:pt x="214" y="59"/>
                    <a:pt x="214" y="59"/>
                  </a:cubicBezTo>
                  <a:cubicBezTo>
                    <a:pt x="217" y="59"/>
                    <a:pt x="225" y="59"/>
                    <a:pt x="228" y="50"/>
                  </a:cubicBezTo>
                  <a:cubicBezTo>
                    <a:pt x="228" y="49"/>
                    <a:pt x="228" y="47"/>
                    <a:pt x="228" y="46"/>
                  </a:cubicBezTo>
                  <a:cubicBezTo>
                    <a:pt x="227" y="41"/>
                    <a:pt x="222" y="41"/>
                    <a:pt x="219" y="41"/>
                  </a:cubicBezTo>
                  <a:cubicBezTo>
                    <a:pt x="186" y="41"/>
                    <a:pt x="186" y="41"/>
                    <a:pt x="186" y="41"/>
                  </a:cubicBezTo>
                  <a:cubicBezTo>
                    <a:pt x="192" y="20"/>
                    <a:pt x="192" y="20"/>
                    <a:pt x="192" y="20"/>
                  </a:cubicBezTo>
                  <a:lnTo>
                    <a:pt x="228" y="20"/>
                  </a:lnTo>
                  <a:close/>
                  <a:moveTo>
                    <a:pt x="118" y="43"/>
                  </a:moveTo>
                  <a:cubicBezTo>
                    <a:pt x="119" y="43"/>
                    <a:pt x="127" y="43"/>
                    <a:pt x="129" y="51"/>
                  </a:cubicBezTo>
                  <a:cubicBezTo>
                    <a:pt x="130" y="54"/>
                    <a:pt x="130" y="59"/>
                    <a:pt x="128" y="63"/>
                  </a:cubicBezTo>
                  <a:cubicBezTo>
                    <a:pt x="127" y="68"/>
                    <a:pt x="125" y="73"/>
                    <a:pt x="121" y="78"/>
                  </a:cubicBezTo>
                  <a:cubicBezTo>
                    <a:pt x="120" y="79"/>
                    <a:pt x="115" y="85"/>
                    <a:pt x="106" y="85"/>
                  </a:cubicBezTo>
                  <a:cubicBezTo>
                    <a:pt x="95" y="85"/>
                    <a:pt x="92" y="77"/>
                    <a:pt x="96" y="64"/>
                  </a:cubicBezTo>
                  <a:cubicBezTo>
                    <a:pt x="96" y="61"/>
                    <a:pt x="99" y="52"/>
                    <a:pt x="107" y="46"/>
                  </a:cubicBezTo>
                  <a:cubicBezTo>
                    <a:pt x="111" y="43"/>
                    <a:pt x="115" y="43"/>
                    <a:pt x="118" y="43"/>
                  </a:cubicBezTo>
                  <a:moveTo>
                    <a:pt x="75" y="64"/>
                  </a:moveTo>
                  <a:cubicBezTo>
                    <a:pt x="70" y="82"/>
                    <a:pt x="76" y="102"/>
                    <a:pt x="102" y="102"/>
                  </a:cubicBezTo>
                  <a:cubicBezTo>
                    <a:pt x="122" y="102"/>
                    <a:pt x="143" y="86"/>
                    <a:pt x="149" y="64"/>
                  </a:cubicBezTo>
                  <a:cubicBezTo>
                    <a:pt x="152" y="53"/>
                    <a:pt x="150" y="43"/>
                    <a:pt x="147" y="38"/>
                  </a:cubicBezTo>
                  <a:cubicBezTo>
                    <a:pt x="142" y="30"/>
                    <a:pt x="133" y="27"/>
                    <a:pt x="123" y="27"/>
                  </a:cubicBezTo>
                  <a:cubicBezTo>
                    <a:pt x="101" y="27"/>
                    <a:pt x="81" y="42"/>
                    <a:pt x="75" y="64"/>
                  </a:cubicBezTo>
                  <a:moveTo>
                    <a:pt x="43" y="15"/>
                  </a:moveTo>
                  <a:cubicBezTo>
                    <a:pt x="44" y="12"/>
                    <a:pt x="45" y="8"/>
                    <a:pt x="43" y="5"/>
                  </a:cubicBezTo>
                  <a:cubicBezTo>
                    <a:pt x="41" y="2"/>
                    <a:pt x="38" y="2"/>
                    <a:pt x="36" y="2"/>
                  </a:cubicBezTo>
                  <a:cubicBezTo>
                    <a:pt x="32" y="2"/>
                    <a:pt x="29" y="3"/>
                    <a:pt x="28" y="4"/>
                  </a:cubicBezTo>
                  <a:cubicBezTo>
                    <a:pt x="23" y="7"/>
                    <a:pt x="22" y="11"/>
                    <a:pt x="21" y="15"/>
                  </a:cubicBezTo>
                  <a:cubicBezTo>
                    <a:pt x="2" y="86"/>
                    <a:pt x="2" y="86"/>
                    <a:pt x="2" y="86"/>
                  </a:cubicBezTo>
                  <a:cubicBezTo>
                    <a:pt x="2" y="90"/>
                    <a:pt x="0" y="94"/>
                    <a:pt x="3" y="97"/>
                  </a:cubicBezTo>
                  <a:cubicBezTo>
                    <a:pt x="5" y="100"/>
                    <a:pt x="9" y="100"/>
                    <a:pt x="13" y="100"/>
                  </a:cubicBezTo>
                  <a:cubicBezTo>
                    <a:pt x="55" y="100"/>
                    <a:pt x="55" y="100"/>
                    <a:pt x="55" y="100"/>
                  </a:cubicBezTo>
                  <a:cubicBezTo>
                    <a:pt x="58" y="100"/>
                    <a:pt x="62" y="100"/>
                    <a:pt x="66" y="96"/>
                  </a:cubicBezTo>
                  <a:cubicBezTo>
                    <a:pt x="67" y="94"/>
                    <a:pt x="68" y="93"/>
                    <a:pt x="68" y="91"/>
                  </a:cubicBezTo>
                  <a:cubicBezTo>
                    <a:pt x="68" y="90"/>
                    <a:pt x="69" y="88"/>
                    <a:pt x="68" y="87"/>
                  </a:cubicBezTo>
                  <a:cubicBezTo>
                    <a:pt x="67" y="82"/>
                    <a:pt x="62" y="82"/>
                    <a:pt x="59" y="82"/>
                  </a:cubicBezTo>
                  <a:cubicBezTo>
                    <a:pt x="25" y="82"/>
                    <a:pt x="25" y="82"/>
                    <a:pt x="25" y="82"/>
                  </a:cubicBezTo>
                  <a:lnTo>
                    <a:pt x="43" y="1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9" name="White Frame">
            <a:extLst>
              <a:ext uri="{FF2B5EF4-FFF2-40B4-BE49-F238E27FC236}">
                <a16:creationId xmlns:a16="http://schemas.microsoft.com/office/drawing/2014/main" id="{F5F9CE52-EEAB-4B45-A389-D9FCA735433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2291"/>
            <a:ext cx="12196074" cy="6855709"/>
          </a:xfrm>
          <a:prstGeom prst="rect">
            <a:avLst/>
          </a:prstGeom>
        </p:spPr>
      </p:pic>
      <p:sp>
        <p:nvSpPr>
          <p:cNvPr id="10" name="Wellspect Logo">
            <a:extLst>
              <a:ext uri="{FF2B5EF4-FFF2-40B4-BE49-F238E27FC236}">
                <a16:creationId xmlns:a16="http://schemas.microsoft.com/office/drawing/2014/main" id="{48988171-71BD-490C-815F-659FD4D8FE6C}"/>
              </a:ext>
            </a:extLst>
          </p:cNvPr>
          <p:cNvSpPr>
            <a:spLocks noEditPoints="1"/>
          </p:cNvSpPr>
          <p:nvPr userDrawn="1"/>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41503398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Lst>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3" name="Text Content">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dirty="0"/>
              <a:t>Klicken Sie auf , um Mastertextstile zu bearbeiten</a:t>
            </a:r>
          </a:p>
          <a:p>
            <a:pPr lvl="1"/>
            <a:r>
              <a:rPr lang="en-US" dirty="0"/>
              <a:t>Zweite Ebene</a:t>
            </a:r>
          </a:p>
          <a:p>
            <a:pPr lvl="2"/>
            <a:r>
              <a:rPr lang="en-US" dirty="0"/>
              <a:t>Dritte Ebene</a:t>
            </a:r>
          </a:p>
          <a:p>
            <a:pPr lvl="3"/>
            <a:r>
              <a:rPr lang="en-US" dirty="0"/>
              <a:t>Vierte Ebene</a:t>
            </a:r>
          </a:p>
          <a:p>
            <a:pPr lvl="4"/>
            <a:r>
              <a:rPr lang="en-US" dirty="0"/>
              <a:t>Fünfte Ebene</a:t>
            </a:r>
          </a:p>
        </p:txBody>
      </p:sp>
      <p:sp>
        <p:nvSpPr>
          <p:cNvPr id="2" name="Title">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dirty="0"/>
              <a:t>Klicken Sie hier, um den Master-Titelstil zu bearbeiten</a:t>
            </a:r>
          </a:p>
        </p:txBody>
      </p:sp>
      <p:pic>
        <p:nvPicPr>
          <p:cNvPr id="9" name="White Frame">
            <a:extLst>
              <a:ext uri="{FF2B5EF4-FFF2-40B4-BE49-F238E27FC236}">
                <a16:creationId xmlns:a16="http://schemas.microsoft.com/office/drawing/2014/main" id="{7E840A7A-D3CD-4D56-AD53-7CDE700FE6D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2291"/>
            <a:ext cx="12196074" cy="6855709"/>
          </a:xfrm>
          <a:prstGeom prst="rect">
            <a:avLst/>
          </a:prstGeom>
        </p:spPr>
      </p:pic>
      <p:grpSp>
        <p:nvGrpSpPr>
          <p:cNvPr id="17" name="LoFric Sense">
            <a:extLst>
              <a:ext uri="{FF2B5EF4-FFF2-40B4-BE49-F238E27FC236}">
                <a16:creationId xmlns:a16="http://schemas.microsoft.com/office/drawing/2014/main" id="{E1FC1425-0736-4208-AB0C-56C66B325D3D}"/>
              </a:ext>
            </a:extLst>
          </p:cNvPr>
          <p:cNvGrpSpPr/>
          <p:nvPr userDrawn="1"/>
        </p:nvGrpSpPr>
        <p:grpSpPr>
          <a:xfrm>
            <a:off x="9620252" y="6146006"/>
            <a:ext cx="2246312" cy="331788"/>
            <a:chOff x="4335631" y="-809425"/>
            <a:chExt cx="2246312" cy="331788"/>
          </a:xfrm>
        </p:grpSpPr>
        <p:sp>
          <p:nvSpPr>
            <p:cNvPr id="14" name="Freeform 5">
              <a:extLst>
                <a:ext uri="{FF2B5EF4-FFF2-40B4-BE49-F238E27FC236}">
                  <a16:creationId xmlns:a16="http://schemas.microsoft.com/office/drawing/2014/main" id="{9F951B65-DD54-4472-B291-6D7E477946FB}"/>
                </a:ext>
              </a:extLst>
            </p:cNvPr>
            <p:cNvSpPr>
              <a:spLocks noEditPoints="1"/>
            </p:cNvSpPr>
            <p:nvPr userDrawn="1"/>
          </p:nvSpPr>
          <p:spPr bwMode="auto">
            <a:xfrm>
              <a:off x="5631031" y="-722112"/>
              <a:ext cx="950912" cy="241300"/>
            </a:xfrm>
            <a:custGeom>
              <a:avLst/>
              <a:gdLst>
                <a:gd name="T0" fmla="*/ 283 w 299"/>
                <a:gd name="T1" fmla="*/ 4 h 74"/>
                <a:gd name="T2" fmla="*/ 276 w 299"/>
                <a:gd name="T3" fmla="*/ 6 h 74"/>
                <a:gd name="T4" fmla="*/ 279 w 299"/>
                <a:gd name="T5" fmla="*/ 6 h 74"/>
                <a:gd name="T6" fmla="*/ 292 w 299"/>
                <a:gd name="T7" fmla="*/ 15 h 74"/>
                <a:gd name="T8" fmla="*/ 285 w 299"/>
                <a:gd name="T9" fmla="*/ 18 h 74"/>
                <a:gd name="T10" fmla="*/ 287 w 299"/>
                <a:gd name="T11" fmla="*/ 6 h 74"/>
                <a:gd name="T12" fmla="*/ 293 w 299"/>
                <a:gd name="T13" fmla="*/ 18 h 74"/>
                <a:gd name="T14" fmla="*/ 296 w 299"/>
                <a:gd name="T15" fmla="*/ 9 h 74"/>
                <a:gd name="T16" fmla="*/ 299 w 299"/>
                <a:gd name="T17" fmla="*/ 4 h 74"/>
                <a:gd name="T18" fmla="*/ 249 w 299"/>
                <a:gd name="T19" fmla="*/ 27 h 74"/>
                <a:gd name="T20" fmla="*/ 268 w 299"/>
                <a:gd name="T21" fmla="*/ 49 h 74"/>
                <a:gd name="T22" fmla="*/ 256 w 299"/>
                <a:gd name="T23" fmla="*/ 20 h 74"/>
                <a:gd name="T24" fmla="*/ 231 w 299"/>
                <a:gd name="T25" fmla="*/ 67 h 74"/>
                <a:gd name="T26" fmla="*/ 272 w 299"/>
                <a:gd name="T27" fmla="*/ 61 h 74"/>
                <a:gd name="T28" fmla="*/ 262 w 299"/>
                <a:gd name="T29" fmla="*/ 59 h 74"/>
                <a:gd name="T30" fmla="*/ 234 w 299"/>
                <a:gd name="T31" fmla="*/ 49 h 74"/>
                <a:gd name="T32" fmla="*/ 187 w 299"/>
                <a:gd name="T33" fmla="*/ 33 h 74"/>
                <a:gd name="T34" fmla="*/ 207 w 299"/>
                <a:gd name="T35" fmla="*/ 33 h 74"/>
                <a:gd name="T36" fmla="*/ 196 w 299"/>
                <a:gd name="T37" fmla="*/ 19 h 74"/>
                <a:gd name="T38" fmla="*/ 197 w 299"/>
                <a:gd name="T39" fmla="*/ 50 h 74"/>
                <a:gd name="T40" fmla="*/ 186 w 299"/>
                <a:gd name="T41" fmla="*/ 62 h 74"/>
                <a:gd name="T42" fmla="*/ 175 w 299"/>
                <a:gd name="T43" fmla="*/ 58 h 74"/>
                <a:gd name="T44" fmla="*/ 210 w 299"/>
                <a:gd name="T45" fmla="*/ 70 h 74"/>
                <a:gd name="T46" fmla="*/ 195 w 299"/>
                <a:gd name="T47" fmla="*/ 40 h 74"/>
                <a:gd name="T48" fmla="*/ 127 w 299"/>
                <a:gd name="T49" fmla="*/ 73 h 74"/>
                <a:gd name="T50" fmla="*/ 132 w 299"/>
                <a:gd name="T51" fmla="*/ 39 h 74"/>
                <a:gd name="T52" fmla="*/ 156 w 299"/>
                <a:gd name="T53" fmla="*/ 45 h 74"/>
                <a:gd name="T54" fmla="*/ 161 w 299"/>
                <a:gd name="T55" fmla="*/ 73 h 74"/>
                <a:gd name="T56" fmla="*/ 162 w 299"/>
                <a:gd name="T57" fmla="*/ 25 h 74"/>
                <a:gd name="T58" fmla="*/ 129 w 299"/>
                <a:gd name="T59" fmla="*/ 20 h 74"/>
                <a:gd name="T60" fmla="*/ 123 w 299"/>
                <a:gd name="T61" fmla="*/ 69 h 74"/>
                <a:gd name="T62" fmla="*/ 89 w 299"/>
                <a:gd name="T63" fmla="*/ 27 h 74"/>
                <a:gd name="T64" fmla="*/ 108 w 299"/>
                <a:gd name="T65" fmla="*/ 49 h 74"/>
                <a:gd name="T66" fmla="*/ 95 w 299"/>
                <a:gd name="T67" fmla="*/ 20 h 74"/>
                <a:gd name="T68" fmla="*/ 70 w 299"/>
                <a:gd name="T69" fmla="*/ 67 h 74"/>
                <a:gd name="T70" fmla="*/ 111 w 299"/>
                <a:gd name="T71" fmla="*/ 61 h 74"/>
                <a:gd name="T72" fmla="*/ 102 w 299"/>
                <a:gd name="T73" fmla="*/ 59 h 74"/>
                <a:gd name="T74" fmla="*/ 73 w 299"/>
                <a:gd name="T75" fmla="*/ 49 h 74"/>
                <a:gd name="T76" fmla="*/ 16 w 299"/>
                <a:gd name="T77" fmla="*/ 25 h 74"/>
                <a:gd name="T78" fmla="*/ 27 w 299"/>
                <a:gd name="T79" fmla="*/ 8 h 74"/>
                <a:gd name="T80" fmla="*/ 48 w 299"/>
                <a:gd name="T81" fmla="*/ 22 h 74"/>
                <a:gd name="T82" fmla="*/ 28 w 299"/>
                <a:gd name="T83" fmla="*/ 0 h 74"/>
                <a:gd name="T84" fmla="*/ 20 w 299"/>
                <a:gd name="T85" fmla="*/ 38 h 74"/>
                <a:gd name="T86" fmla="*/ 45 w 299"/>
                <a:gd name="T87" fmla="*/ 54 h 74"/>
                <a:gd name="T88" fmla="*/ 16 w 299"/>
                <a:gd name="T89" fmla="*/ 62 h 74"/>
                <a:gd name="T90" fmla="*/ 0 w 299"/>
                <a:gd name="T91" fmla="*/ 54 h 74"/>
                <a:gd name="T92" fmla="*/ 54 w 299"/>
                <a:gd name="T93" fmla="*/ 5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99" h="74">
                  <a:moveTo>
                    <a:pt x="279" y="6"/>
                  </a:moveTo>
                  <a:cubicBezTo>
                    <a:pt x="283" y="6"/>
                    <a:pt x="283" y="6"/>
                    <a:pt x="283" y="6"/>
                  </a:cubicBezTo>
                  <a:cubicBezTo>
                    <a:pt x="283" y="4"/>
                    <a:pt x="283" y="4"/>
                    <a:pt x="283" y="4"/>
                  </a:cubicBezTo>
                  <a:cubicBezTo>
                    <a:pt x="272" y="4"/>
                    <a:pt x="272" y="4"/>
                    <a:pt x="272" y="4"/>
                  </a:cubicBezTo>
                  <a:cubicBezTo>
                    <a:pt x="272" y="6"/>
                    <a:pt x="272" y="6"/>
                    <a:pt x="272" y="6"/>
                  </a:cubicBezTo>
                  <a:cubicBezTo>
                    <a:pt x="276" y="6"/>
                    <a:pt x="276" y="6"/>
                    <a:pt x="276" y="6"/>
                  </a:cubicBezTo>
                  <a:cubicBezTo>
                    <a:pt x="276" y="18"/>
                    <a:pt x="276" y="18"/>
                    <a:pt x="276" y="18"/>
                  </a:cubicBezTo>
                  <a:cubicBezTo>
                    <a:pt x="279" y="18"/>
                    <a:pt x="279" y="18"/>
                    <a:pt x="279" y="18"/>
                  </a:cubicBezTo>
                  <a:lnTo>
                    <a:pt x="279" y="6"/>
                  </a:lnTo>
                  <a:close/>
                  <a:moveTo>
                    <a:pt x="299" y="4"/>
                  </a:moveTo>
                  <a:cubicBezTo>
                    <a:pt x="295" y="4"/>
                    <a:pt x="295" y="4"/>
                    <a:pt x="295" y="4"/>
                  </a:cubicBezTo>
                  <a:cubicBezTo>
                    <a:pt x="292" y="15"/>
                    <a:pt x="292" y="15"/>
                    <a:pt x="292" y="15"/>
                  </a:cubicBezTo>
                  <a:cubicBezTo>
                    <a:pt x="288" y="4"/>
                    <a:pt x="288" y="4"/>
                    <a:pt x="288" y="4"/>
                  </a:cubicBezTo>
                  <a:cubicBezTo>
                    <a:pt x="285" y="4"/>
                    <a:pt x="285" y="4"/>
                    <a:pt x="285" y="4"/>
                  </a:cubicBezTo>
                  <a:cubicBezTo>
                    <a:pt x="285" y="18"/>
                    <a:pt x="285" y="18"/>
                    <a:pt x="285" y="18"/>
                  </a:cubicBezTo>
                  <a:cubicBezTo>
                    <a:pt x="287" y="18"/>
                    <a:pt x="287" y="18"/>
                    <a:pt x="287" y="18"/>
                  </a:cubicBezTo>
                  <a:cubicBezTo>
                    <a:pt x="287" y="9"/>
                    <a:pt x="287" y="9"/>
                    <a:pt x="287" y="9"/>
                  </a:cubicBezTo>
                  <a:cubicBezTo>
                    <a:pt x="287" y="9"/>
                    <a:pt x="287" y="7"/>
                    <a:pt x="287" y="6"/>
                  </a:cubicBezTo>
                  <a:cubicBezTo>
                    <a:pt x="287" y="8"/>
                    <a:pt x="287" y="8"/>
                    <a:pt x="288" y="9"/>
                  </a:cubicBezTo>
                  <a:cubicBezTo>
                    <a:pt x="291" y="18"/>
                    <a:pt x="291" y="18"/>
                    <a:pt x="291" y="18"/>
                  </a:cubicBezTo>
                  <a:cubicBezTo>
                    <a:pt x="293" y="18"/>
                    <a:pt x="293" y="18"/>
                    <a:pt x="293" y="18"/>
                  </a:cubicBezTo>
                  <a:cubicBezTo>
                    <a:pt x="296" y="9"/>
                    <a:pt x="296" y="9"/>
                    <a:pt x="296" y="9"/>
                  </a:cubicBezTo>
                  <a:cubicBezTo>
                    <a:pt x="296" y="7"/>
                    <a:pt x="296" y="7"/>
                    <a:pt x="297" y="6"/>
                  </a:cubicBezTo>
                  <a:cubicBezTo>
                    <a:pt x="296" y="7"/>
                    <a:pt x="296" y="8"/>
                    <a:pt x="296" y="9"/>
                  </a:cubicBezTo>
                  <a:cubicBezTo>
                    <a:pt x="296" y="18"/>
                    <a:pt x="296" y="18"/>
                    <a:pt x="296" y="18"/>
                  </a:cubicBezTo>
                  <a:cubicBezTo>
                    <a:pt x="299" y="18"/>
                    <a:pt x="299" y="18"/>
                    <a:pt x="299" y="18"/>
                  </a:cubicBezTo>
                  <a:lnTo>
                    <a:pt x="299" y="4"/>
                  </a:lnTo>
                  <a:close/>
                  <a:moveTo>
                    <a:pt x="234" y="41"/>
                  </a:moveTo>
                  <a:cubicBezTo>
                    <a:pt x="234" y="39"/>
                    <a:pt x="235" y="34"/>
                    <a:pt x="239" y="31"/>
                  </a:cubicBezTo>
                  <a:cubicBezTo>
                    <a:pt x="243" y="27"/>
                    <a:pt x="247" y="27"/>
                    <a:pt x="249" y="27"/>
                  </a:cubicBezTo>
                  <a:cubicBezTo>
                    <a:pt x="259" y="27"/>
                    <a:pt x="263" y="35"/>
                    <a:pt x="263" y="41"/>
                  </a:cubicBezTo>
                  <a:lnTo>
                    <a:pt x="234" y="41"/>
                  </a:lnTo>
                  <a:close/>
                  <a:moveTo>
                    <a:pt x="268" y="49"/>
                  </a:moveTo>
                  <a:cubicBezTo>
                    <a:pt x="269" y="49"/>
                    <a:pt x="273" y="49"/>
                    <a:pt x="273" y="44"/>
                  </a:cubicBezTo>
                  <a:cubicBezTo>
                    <a:pt x="273" y="39"/>
                    <a:pt x="271" y="32"/>
                    <a:pt x="267" y="27"/>
                  </a:cubicBezTo>
                  <a:cubicBezTo>
                    <a:pt x="264" y="23"/>
                    <a:pt x="260" y="21"/>
                    <a:pt x="256" y="20"/>
                  </a:cubicBezTo>
                  <a:cubicBezTo>
                    <a:pt x="254" y="19"/>
                    <a:pt x="251" y="19"/>
                    <a:pt x="249" y="19"/>
                  </a:cubicBezTo>
                  <a:cubicBezTo>
                    <a:pt x="231" y="19"/>
                    <a:pt x="224" y="34"/>
                    <a:pt x="224" y="47"/>
                  </a:cubicBezTo>
                  <a:cubicBezTo>
                    <a:pt x="224" y="54"/>
                    <a:pt x="226" y="62"/>
                    <a:pt x="231" y="67"/>
                  </a:cubicBezTo>
                  <a:cubicBezTo>
                    <a:pt x="236" y="73"/>
                    <a:pt x="243" y="74"/>
                    <a:pt x="249" y="74"/>
                  </a:cubicBezTo>
                  <a:cubicBezTo>
                    <a:pt x="252" y="74"/>
                    <a:pt x="261" y="74"/>
                    <a:pt x="268" y="66"/>
                  </a:cubicBezTo>
                  <a:cubicBezTo>
                    <a:pt x="270" y="65"/>
                    <a:pt x="271" y="62"/>
                    <a:pt x="272" y="61"/>
                  </a:cubicBezTo>
                  <a:cubicBezTo>
                    <a:pt x="272" y="60"/>
                    <a:pt x="272" y="60"/>
                    <a:pt x="272" y="60"/>
                  </a:cubicBezTo>
                  <a:cubicBezTo>
                    <a:pt x="272" y="57"/>
                    <a:pt x="269" y="55"/>
                    <a:pt x="267" y="55"/>
                  </a:cubicBezTo>
                  <a:cubicBezTo>
                    <a:pt x="264" y="55"/>
                    <a:pt x="264" y="56"/>
                    <a:pt x="262" y="59"/>
                  </a:cubicBezTo>
                  <a:cubicBezTo>
                    <a:pt x="260" y="62"/>
                    <a:pt x="257" y="66"/>
                    <a:pt x="249" y="66"/>
                  </a:cubicBezTo>
                  <a:cubicBezTo>
                    <a:pt x="245" y="66"/>
                    <a:pt x="241" y="65"/>
                    <a:pt x="238" y="61"/>
                  </a:cubicBezTo>
                  <a:cubicBezTo>
                    <a:pt x="235" y="58"/>
                    <a:pt x="234" y="54"/>
                    <a:pt x="234" y="49"/>
                  </a:cubicBezTo>
                  <a:lnTo>
                    <a:pt x="268" y="49"/>
                  </a:lnTo>
                  <a:close/>
                  <a:moveTo>
                    <a:pt x="195" y="40"/>
                  </a:moveTo>
                  <a:cubicBezTo>
                    <a:pt x="191" y="39"/>
                    <a:pt x="187" y="38"/>
                    <a:pt x="187" y="33"/>
                  </a:cubicBezTo>
                  <a:cubicBezTo>
                    <a:pt x="187" y="31"/>
                    <a:pt x="188" y="29"/>
                    <a:pt x="190" y="28"/>
                  </a:cubicBezTo>
                  <a:cubicBezTo>
                    <a:pt x="191" y="26"/>
                    <a:pt x="194" y="26"/>
                    <a:pt x="195" y="26"/>
                  </a:cubicBezTo>
                  <a:cubicBezTo>
                    <a:pt x="204" y="26"/>
                    <a:pt x="206" y="31"/>
                    <a:pt x="207" y="33"/>
                  </a:cubicBezTo>
                  <a:cubicBezTo>
                    <a:pt x="209" y="36"/>
                    <a:pt x="209" y="37"/>
                    <a:pt x="212" y="37"/>
                  </a:cubicBezTo>
                  <a:cubicBezTo>
                    <a:pt x="213" y="37"/>
                    <a:pt x="216" y="36"/>
                    <a:pt x="216" y="33"/>
                  </a:cubicBezTo>
                  <a:cubicBezTo>
                    <a:pt x="216" y="31"/>
                    <a:pt x="213" y="19"/>
                    <a:pt x="196" y="19"/>
                  </a:cubicBezTo>
                  <a:cubicBezTo>
                    <a:pt x="178" y="19"/>
                    <a:pt x="177" y="32"/>
                    <a:pt x="177" y="34"/>
                  </a:cubicBezTo>
                  <a:cubicBezTo>
                    <a:pt x="177" y="44"/>
                    <a:pt x="186" y="47"/>
                    <a:pt x="192" y="49"/>
                  </a:cubicBezTo>
                  <a:cubicBezTo>
                    <a:pt x="197" y="50"/>
                    <a:pt x="197" y="50"/>
                    <a:pt x="197" y="50"/>
                  </a:cubicBezTo>
                  <a:cubicBezTo>
                    <a:pt x="203" y="52"/>
                    <a:pt x="207" y="53"/>
                    <a:pt x="207" y="59"/>
                  </a:cubicBezTo>
                  <a:cubicBezTo>
                    <a:pt x="207" y="63"/>
                    <a:pt x="203" y="67"/>
                    <a:pt x="197" y="67"/>
                  </a:cubicBezTo>
                  <a:cubicBezTo>
                    <a:pt x="193" y="67"/>
                    <a:pt x="188" y="65"/>
                    <a:pt x="186" y="62"/>
                  </a:cubicBezTo>
                  <a:cubicBezTo>
                    <a:pt x="185" y="60"/>
                    <a:pt x="185" y="60"/>
                    <a:pt x="184" y="56"/>
                  </a:cubicBezTo>
                  <a:cubicBezTo>
                    <a:pt x="183" y="55"/>
                    <a:pt x="183" y="54"/>
                    <a:pt x="180" y="54"/>
                  </a:cubicBezTo>
                  <a:cubicBezTo>
                    <a:pt x="179" y="54"/>
                    <a:pt x="175" y="55"/>
                    <a:pt x="175" y="58"/>
                  </a:cubicBezTo>
                  <a:cubicBezTo>
                    <a:pt x="175" y="60"/>
                    <a:pt x="176" y="65"/>
                    <a:pt x="181" y="69"/>
                  </a:cubicBezTo>
                  <a:cubicBezTo>
                    <a:pt x="186" y="74"/>
                    <a:pt x="193" y="74"/>
                    <a:pt x="196" y="74"/>
                  </a:cubicBezTo>
                  <a:cubicBezTo>
                    <a:pt x="201" y="74"/>
                    <a:pt x="206" y="73"/>
                    <a:pt x="210" y="70"/>
                  </a:cubicBezTo>
                  <a:cubicBezTo>
                    <a:pt x="213" y="68"/>
                    <a:pt x="217" y="64"/>
                    <a:pt x="217" y="58"/>
                  </a:cubicBezTo>
                  <a:cubicBezTo>
                    <a:pt x="217" y="47"/>
                    <a:pt x="207" y="44"/>
                    <a:pt x="201" y="42"/>
                  </a:cubicBezTo>
                  <a:lnTo>
                    <a:pt x="195" y="40"/>
                  </a:lnTo>
                  <a:close/>
                  <a:moveTo>
                    <a:pt x="123" y="69"/>
                  </a:moveTo>
                  <a:cubicBezTo>
                    <a:pt x="123" y="70"/>
                    <a:pt x="123" y="72"/>
                    <a:pt x="125" y="73"/>
                  </a:cubicBezTo>
                  <a:cubicBezTo>
                    <a:pt x="126" y="73"/>
                    <a:pt x="126" y="73"/>
                    <a:pt x="127" y="73"/>
                  </a:cubicBezTo>
                  <a:cubicBezTo>
                    <a:pt x="131" y="73"/>
                    <a:pt x="132" y="70"/>
                    <a:pt x="132" y="69"/>
                  </a:cubicBezTo>
                  <a:cubicBezTo>
                    <a:pt x="132" y="47"/>
                    <a:pt x="132" y="47"/>
                    <a:pt x="132" y="47"/>
                  </a:cubicBezTo>
                  <a:cubicBezTo>
                    <a:pt x="132" y="44"/>
                    <a:pt x="132" y="41"/>
                    <a:pt x="132" y="39"/>
                  </a:cubicBezTo>
                  <a:cubicBezTo>
                    <a:pt x="133" y="34"/>
                    <a:pt x="137" y="27"/>
                    <a:pt x="146" y="27"/>
                  </a:cubicBezTo>
                  <a:cubicBezTo>
                    <a:pt x="156" y="27"/>
                    <a:pt x="156" y="35"/>
                    <a:pt x="156" y="37"/>
                  </a:cubicBezTo>
                  <a:cubicBezTo>
                    <a:pt x="156" y="38"/>
                    <a:pt x="156" y="39"/>
                    <a:pt x="156" y="45"/>
                  </a:cubicBezTo>
                  <a:cubicBezTo>
                    <a:pt x="156" y="69"/>
                    <a:pt x="156" y="69"/>
                    <a:pt x="156" y="69"/>
                  </a:cubicBezTo>
                  <a:cubicBezTo>
                    <a:pt x="156" y="70"/>
                    <a:pt x="157" y="72"/>
                    <a:pt x="159" y="73"/>
                  </a:cubicBezTo>
                  <a:cubicBezTo>
                    <a:pt x="159" y="73"/>
                    <a:pt x="160" y="73"/>
                    <a:pt x="161" y="73"/>
                  </a:cubicBezTo>
                  <a:cubicBezTo>
                    <a:pt x="165" y="73"/>
                    <a:pt x="166" y="70"/>
                    <a:pt x="166" y="69"/>
                  </a:cubicBezTo>
                  <a:cubicBezTo>
                    <a:pt x="166" y="40"/>
                    <a:pt x="166" y="40"/>
                    <a:pt x="166" y="40"/>
                  </a:cubicBezTo>
                  <a:cubicBezTo>
                    <a:pt x="166" y="35"/>
                    <a:pt x="166" y="29"/>
                    <a:pt x="162" y="25"/>
                  </a:cubicBezTo>
                  <a:cubicBezTo>
                    <a:pt x="159" y="21"/>
                    <a:pt x="154" y="19"/>
                    <a:pt x="148" y="19"/>
                  </a:cubicBezTo>
                  <a:cubicBezTo>
                    <a:pt x="141" y="19"/>
                    <a:pt x="136" y="21"/>
                    <a:pt x="132" y="27"/>
                  </a:cubicBezTo>
                  <a:cubicBezTo>
                    <a:pt x="132" y="23"/>
                    <a:pt x="132" y="21"/>
                    <a:pt x="129" y="20"/>
                  </a:cubicBezTo>
                  <a:cubicBezTo>
                    <a:pt x="128" y="19"/>
                    <a:pt x="126" y="19"/>
                    <a:pt x="125" y="20"/>
                  </a:cubicBezTo>
                  <a:cubicBezTo>
                    <a:pt x="123" y="21"/>
                    <a:pt x="123" y="22"/>
                    <a:pt x="123" y="24"/>
                  </a:cubicBezTo>
                  <a:lnTo>
                    <a:pt x="123" y="69"/>
                  </a:lnTo>
                  <a:close/>
                  <a:moveTo>
                    <a:pt x="73" y="41"/>
                  </a:moveTo>
                  <a:cubicBezTo>
                    <a:pt x="74" y="39"/>
                    <a:pt x="75" y="34"/>
                    <a:pt x="79" y="31"/>
                  </a:cubicBezTo>
                  <a:cubicBezTo>
                    <a:pt x="82" y="27"/>
                    <a:pt x="87" y="27"/>
                    <a:pt x="89" y="27"/>
                  </a:cubicBezTo>
                  <a:cubicBezTo>
                    <a:pt x="98" y="27"/>
                    <a:pt x="102" y="35"/>
                    <a:pt x="103" y="41"/>
                  </a:cubicBezTo>
                  <a:lnTo>
                    <a:pt x="73" y="41"/>
                  </a:lnTo>
                  <a:close/>
                  <a:moveTo>
                    <a:pt x="108" y="49"/>
                  </a:moveTo>
                  <a:cubicBezTo>
                    <a:pt x="109" y="49"/>
                    <a:pt x="112" y="49"/>
                    <a:pt x="112" y="44"/>
                  </a:cubicBezTo>
                  <a:cubicBezTo>
                    <a:pt x="112" y="39"/>
                    <a:pt x="110" y="32"/>
                    <a:pt x="107" y="27"/>
                  </a:cubicBezTo>
                  <a:cubicBezTo>
                    <a:pt x="104" y="23"/>
                    <a:pt x="100" y="21"/>
                    <a:pt x="95" y="20"/>
                  </a:cubicBezTo>
                  <a:cubicBezTo>
                    <a:pt x="93" y="19"/>
                    <a:pt x="91" y="19"/>
                    <a:pt x="89" y="19"/>
                  </a:cubicBezTo>
                  <a:cubicBezTo>
                    <a:pt x="71" y="19"/>
                    <a:pt x="64" y="34"/>
                    <a:pt x="64" y="47"/>
                  </a:cubicBezTo>
                  <a:cubicBezTo>
                    <a:pt x="64" y="54"/>
                    <a:pt x="66" y="62"/>
                    <a:pt x="70" y="67"/>
                  </a:cubicBezTo>
                  <a:cubicBezTo>
                    <a:pt x="76" y="73"/>
                    <a:pt x="82" y="74"/>
                    <a:pt x="89" y="74"/>
                  </a:cubicBezTo>
                  <a:cubicBezTo>
                    <a:pt x="92" y="74"/>
                    <a:pt x="101" y="74"/>
                    <a:pt x="108" y="66"/>
                  </a:cubicBezTo>
                  <a:cubicBezTo>
                    <a:pt x="109" y="65"/>
                    <a:pt x="111" y="62"/>
                    <a:pt x="111" y="61"/>
                  </a:cubicBezTo>
                  <a:cubicBezTo>
                    <a:pt x="111" y="60"/>
                    <a:pt x="111" y="60"/>
                    <a:pt x="111" y="60"/>
                  </a:cubicBezTo>
                  <a:cubicBezTo>
                    <a:pt x="111" y="57"/>
                    <a:pt x="108" y="55"/>
                    <a:pt x="106" y="55"/>
                  </a:cubicBezTo>
                  <a:cubicBezTo>
                    <a:pt x="104" y="55"/>
                    <a:pt x="103" y="56"/>
                    <a:pt x="102" y="59"/>
                  </a:cubicBezTo>
                  <a:cubicBezTo>
                    <a:pt x="100" y="62"/>
                    <a:pt x="97" y="66"/>
                    <a:pt x="89" y="66"/>
                  </a:cubicBezTo>
                  <a:cubicBezTo>
                    <a:pt x="85" y="66"/>
                    <a:pt x="81" y="65"/>
                    <a:pt x="77" y="61"/>
                  </a:cubicBezTo>
                  <a:cubicBezTo>
                    <a:pt x="74" y="58"/>
                    <a:pt x="73" y="54"/>
                    <a:pt x="73" y="49"/>
                  </a:cubicBezTo>
                  <a:lnTo>
                    <a:pt x="108" y="49"/>
                  </a:lnTo>
                  <a:close/>
                  <a:moveTo>
                    <a:pt x="25" y="29"/>
                  </a:moveTo>
                  <a:cubicBezTo>
                    <a:pt x="22" y="28"/>
                    <a:pt x="18" y="27"/>
                    <a:pt x="16" y="25"/>
                  </a:cubicBezTo>
                  <a:cubicBezTo>
                    <a:pt x="15" y="25"/>
                    <a:pt x="13" y="23"/>
                    <a:pt x="13" y="19"/>
                  </a:cubicBezTo>
                  <a:cubicBezTo>
                    <a:pt x="13" y="15"/>
                    <a:pt x="15" y="12"/>
                    <a:pt x="17" y="10"/>
                  </a:cubicBezTo>
                  <a:cubicBezTo>
                    <a:pt x="20" y="9"/>
                    <a:pt x="23" y="8"/>
                    <a:pt x="27" y="8"/>
                  </a:cubicBezTo>
                  <a:cubicBezTo>
                    <a:pt x="39" y="8"/>
                    <a:pt x="42" y="14"/>
                    <a:pt x="43" y="17"/>
                  </a:cubicBezTo>
                  <a:cubicBezTo>
                    <a:pt x="43" y="18"/>
                    <a:pt x="44" y="20"/>
                    <a:pt x="45" y="20"/>
                  </a:cubicBezTo>
                  <a:cubicBezTo>
                    <a:pt x="46" y="22"/>
                    <a:pt x="47" y="22"/>
                    <a:pt x="48" y="22"/>
                  </a:cubicBezTo>
                  <a:cubicBezTo>
                    <a:pt x="51" y="22"/>
                    <a:pt x="53" y="20"/>
                    <a:pt x="53" y="17"/>
                  </a:cubicBezTo>
                  <a:cubicBezTo>
                    <a:pt x="53" y="15"/>
                    <a:pt x="50" y="9"/>
                    <a:pt x="46" y="5"/>
                  </a:cubicBezTo>
                  <a:cubicBezTo>
                    <a:pt x="40" y="0"/>
                    <a:pt x="32" y="0"/>
                    <a:pt x="28" y="0"/>
                  </a:cubicBezTo>
                  <a:cubicBezTo>
                    <a:pt x="11" y="0"/>
                    <a:pt x="3" y="8"/>
                    <a:pt x="3" y="20"/>
                  </a:cubicBezTo>
                  <a:cubicBezTo>
                    <a:pt x="3" y="31"/>
                    <a:pt x="10" y="34"/>
                    <a:pt x="12" y="35"/>
                  </a:cubicBezTo>
                  <a:cubicBezTo>
                    <a:pt x="14" y="36"/>
                    <a:pt x="18" y="37"/>
                    <a:pt x="20" y="38"/>
                  </a:cubicBezTo>
                  <a:cubicBezTo>
                    <a:pt x="28" y="40"/>
                    <a:pt x="28" y="40"/>
                    <a:pt x="28" y="40"/>
                  </a:cubicBezTo>
                  <a:cubicBezTo>
                    <a:pt x="33" y="42"/>
                    <a:pt x="38" y="43"/>
                    <a:pt x="41" y="46"/>
                  </a:cubicBezTo>
                  <a:cubicBezTo>
                    <a:pt x="42" y="47"/>
                    <a:pt x="45" y="50"/>
                    <a:pt x="45" y="54"/>
                  </a:cubicBezTo>
                  <a:cubicBezTo>
                    <a:pt x="45" y="57"/>
                    <a:pt x="43" y="60"/>
                    <a:pt x="40" y="62"/>
                  </a:cubicBezTo>
                  <a:cubicBezTo>
                    <a:pt x="36" y="65"/>
                    <a:pt x="31" y="65"/>
                    <a:pt x="29" y="65"/>
                  </a:cubicBezTo>
                  <a:cubicBezTo>
                    <a:pt x="26" y="65"/>
                    <a:pt x="20" y="65"/>
                    <a:pt x="16" y="62"/>
                  </a:cubicBezTo>
                  <a:cubicBezTo>
                    <a:pt x="12" y="59"/>
                    <a:pt x="11" y="55"/>
                    <a:pt x="10" y="52"/>
                  </a:cubicBezTo>
                  <a:cubicBezTo>
                    <a:pt x="10" y="50"/>
                    <a:pt x="9" y="49"/>
                    <a:pt x="6" y="49"/>
                  </a:cubicBezTo>
                  <a:cubicBezTo>
                    <a:pt x="4" y="49"/>
                    <a:pt x="0" y="50"/>
                    <a:pt x="0" y="54"/>
                  </a:cubicBezTo>
                  <a:cubicBezTo>
                    <a:pt x="0" y="55"/>
                    <a:pt x="2" y="63"/>
                    <a:pt x="8" y="68"/>
                  </a:cubicBezTo>
                  <a:cubicBezTo>
                    <a:pt x="13" y="72"/>
                    <a:pt x="21" y="74"/>
                    <a:pt x="28" y="74"/>
                  </a:cubicBezTo>
                  <a:cubicBezTo>
                    <a:pt x="40" y="74"/>
                    <a:pt x="54" y="69"/>
                    <a:pt x="54" y="53"/>
                  </a:cubicBezTo>
                  <a:cubicBezTo>
                    <a:pt x="54" y="37"/>
                    <a:pt x="42" y="34"/>
                    <a:pt x="34" y="32"/>
                  </a:cubicBezTo>
                  <a:lnTo>
                    <a:pt x="25" y="29"/>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6">
              <a:extLst>
                <a:ext uri="{FF2B5EF4-FFF2-40B4-BE49-F238E27FC236}">
                  <a16:creationId xmlns:a16="http://schemas.microsoft.com/office/drawing/2014/main" id="{A54BBDF3-25F0-476F-BAF0-1FAA2903CFE3}"/>
                </a:ext>
              </a:extLst>
            </p:cNvPr>
            <p:cNvSpPr>
              <a:spLocks noEditPoints="1"/>
            </p:cNvSpPr>
            <p:nvPr userDrawn="1"/>
          </p:nvSpPr>
          <p:spPr bwMode="auto">
            <a:xfrm>
              <a:off x="4335631" y="-809425"/>
              <a:ext cx="1276350" cy="331788"/>
            </a:xfrm>
            <a:custGeom>
              <a:avLst/>
              <a:gdLst>
                <a:gd name="T0" fmla="*/ 388 w 401"/>
                <a:gd name="T1" fmla="*/ 4 h 102"/>
                <a:gd name="T2" fmla="*/ 401 w 401"/>
                <a:gd name="T3" fmla="*/ 15 h 102"/>
                <a:gd name="T4" fmla="*/ 388 w 401"/>
                <a:gd name="T5" fmla="*/ 28 h 102"/>
                <a:gd name="T6" fmla="*/ 387 w 401"/>
                <a:gd name="T7" fmla="*/ 10 h 102"/>
                <a:gd name="T8" fmla="*/ 390 w 401"/>
                <a:gd name="T9" fmla="*/ 13 h 102"/>
                <a:gd name="T10" fmla="*/ 386 w 401"/>
                <a:gd name="T11" fmla="*/ 10 h 102"/>
                <a:gd name="T12" fmla="*/ 386 w 401"/>
                <a:gd name="T13" fmla="*/ 23 h 102"/>
                <a:gd name="T14" fmla="*/ 390 w 401"/>
                <a:gd name="T15" fmla="*/ 23 h 102"/>
                <a:gd name="T16" fmla="*/ 392 w 401"/>
                <a:gd name="T17" fmla="*/ 15 h 102"/>
                <a:gd name="T18" fmla="*/ 388 w 401"/>
                <a:gd name="T19" fmla="*/ 7 h 102"/>
                <a:gd name="T20" fmla="*/ 332 w 401"/>
                <a:gd name="T21" fmla="*/ 65 h 102"/>
                <a:gd name="T22" fmla="*/ 362 w 401"/>
                <a:gd name="T23" fmla="*/ 48 h 102"/>
                <a:gd name="T24" fmla="*/ 381 w 401"/>
                <a:gd name="T25" fmla="*/ 45 h 102"/>
                <a:gd name="T26" fmla="*/ 311 w 401"/>
                <a:gd name="T27" fmla="*/ 65 h 102"/>
                <a:gd name="T28" fmla="*/ 364 w 401"/>
                <a:gd name="T29" fmla="*/ 73 h 102"/>
                <a:gd name="T30" fmla="*/ 304 w 401"/>
                <a:gd name="T31" fmla="*/ 21 h 102"/>
                <a:gd name="T32" fmla="*/ 296 w 401"/>
                <a:gd name="T33" fmla="*/ 10 h 102"/>
                <a:gd name="T34" fmla="*/ 278 w 401"/>
                <a:gd name="T35" fmla="*/ 100 h 102"/>
                <a:gd name="T36" fmla="*/ 296 w 401"/>
                <a:gd name="T37" fmla="*/ 88 h 102"/>
                <a:gd name="T38" fmla="*/ 302 w 401"/>
                <a:gd name="T39" fmla="*/ 28 h 102"/>
                <a:gd name="T40" fmla="*/ 276 w 401"/>
                <a:gd name="T41" fmla="*/ 88 h 102"/>
                <a:gd name="T42" fmla="*/ 232 w 401"/>
                <a:gd name="T43" fmla="*/ 101 h 102"/>
                <a:gd name="T44" fmla="*/ 252 w 401"/>
                <a:gd name="T45" fmla="*/ 66 h 102"/>
                <a:gd name="T46" fmla="*/ 282 w 401"/>
                <a:gd name="T47" fmla="*/ 43 h 102"/>
                <a:gd name="T48" fmla="*/ 261 w 401"/>
                <a:gd name="T49" fmla="*/ 35 h 102"/>
                <a:gd name="T50" fmla="*/ 255 w 401"/>
                <a:gd name="T51" fmla="*/ 29 h 102"/>
                <a:gd name="T52" fmla="*/ 238 w 401"/>
                <a:gd name="T53" fmla="*/ 40 h 102"/>
                <a:gd name="T54" fmla="*/ 240 w 401"/>
                <a:gd name="T55" fmla="*/ 16 h 102"/>
                <a:gd name="T56" fmla="*/ 233 w 401"/>
                <a:gd name="T57" fmla="*/ 2 h 102"/>
                <a:gd name="T58" fmla="*/ 171 w 401"/>
                <a:gd name="T59" fmla="*/ 16 h 102"/>
                <a:gd name="T60" fmla="*/ 159 w 401"/>
                <a:gd name="T61" fmla="*/ 101 h 102"/>
                <a:gd name="T62" fmla="*/ 181 w 401"/>
                <a:gd name="T63" fmla="*/ 59 h 102"/>
                <a:gd name="T64" fmla="*/ 228 w 401"/>
                <a:gd name="T65" fmla="*/ 46 h 102"/>
                <a:gd name="T66" fmla="*/ 192 w 401"/>
                <a:gd name="T67" fmla="*/ 20 h 102"/>
                <a:gd name="T68" fmla="*/ 129 w 401"/>
                <a:gd name="T69" fmla="*/ 51 h 102"/>
                <a:gd name="T70" fmla="*/ 106 w 401"/>
                <a:gd name="T71" fmla="*/ 85 h 102"/>
                <a:gd name="T72" fmla="*/ 118 w 401"/>
                <a:gd name="T73" fmla="*/ 43 h 102"/>
                <a:gd name="T74" fmla="*/ 149 w 401"/>
                <a:gd name="T75" fmla="*/ 64 h 102"/>
                <a:gd name="T76" fmla="*/ 75 w 401"/>
                <a:gd name="T77" fmla="*/ 64 h 102"/>
                <a:gd name="T78" fmla="*/ 36 w 401"/>
                <a:gd name="T79" fmla="*/ 2 h 102"/>
                <a:gd name="T80" fmla="*/ 2 w 401"/>
                <a:gd name="T81" fmla="*/ 86 h 102"/>
                <a:gd name="T82" fmla="*/ 55 w 401"/>
                <a:gd name="T83" fmla="*/ 100 h 102"/>
                <a:gd name="T84" fmla="*/ 68 w 401"/>
                <a:gd name="T85" fmla="*/ 87 h 102"/>
                <a:gd name="T86" fmla="*/ 43 w 401"/>
                <a:gd name="T87"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1" h="102">
                  <a:moveTo>
                    <a:pt x="388" y="27"/>
                  </a:moveTo>
                  <a:cubicBezTo>
                    <a:pt x="381" y="27"/>
                    <a:pt x="376" y="22"/>
                    <a:pt x="376" y="15"/>
                  </a:cubicBezTo>
                  <a:cubicBezTo>
                    <a:pt x="376" y="9"/>
                    <a:pt x="381" y="4"/>
                    <a:pt x="388" y="4"/>
                  </a:cubicBezTo>
                  <a:cubicBezTo>
                    <a:pt x="394" y="4"/>
                    <a:pt x="399" y="9"/>
                    <a:pt x="399" y="15"/>
                  </a:cubicBezTo>
                  <a:cubicBezTo>
                    <a:pt x="399" y="22"/>
                    <a:pt x="394" y="27"/>
                    <a:pt x="388" y="27"/>
                  </a:cubicBezTo>
                  <a:moveTo>
                    <a:pt x="401" y="15"/>
                  </a:moveTo>
                  <a:cubicBezTo>
                    <a:pt x="401" y="8"/>
                    <a:pt x="395" y="2"/>
                    <a:pt x="388" y="2"/>
                  </a:cubicBezTo>
                  <a:cubicBezTo>
                    <a:pt x="381" y="2"/>
                    <a:pt x="375" y="8"/>
                    <a:pt x="375" y="15"/>
                  </a:cubicBezTo>
                  <a:cubicBezTo>
                    <a:pt x="375" y="23"/>
                    <a:pt x="381" y="28"/>
                    <a:pt x="388" y="28"/>
                  </a:cubicBezTo>
                  <a:cubicBezTo>
                    <a:pt x="395" y="28"/>
                    <a:pt x="401" y="22"/>
                    <a:pt x="401" y="15"/>
                  </a:cubicBezTo>
                  <a:moveTo>
                    <a:pt x="386" y="10"/>
                  </a:moveTo>
                  <a:cubicBezTo>
                    <a:pt x="387" y="10"/>
                    <a:pt x="387" y="10"/>
                    <a:pt x="387" y="10"/>
                  </a:cubicBezTo>
                  <a:cubicBezTo>
                    <a:pt x="389" y="10"/>
                    <a:pt x="389" y="10"/>
                    <a:pt x="390" y="10"/>
                  </a:cubicBezTo>
                  <a:cubicBezTo>
                    <a:pt x="390" y="10"/>
                    <a:pt x="390" y="11"/>
                    <a:pt x="390" y="11"/>
                  </a:cubicBezTo>
                  <a:cubicBezTo>
                    <a:pt x="390" y="12"/>
                    <a:pt x="390" y="13"/>
                    <a:pt x="390" y="13"/>
                  </a:cubicBezTo>
                  <a:cubicBezTo>
                    <a:pt x="389" y="13"/>
                    <a:pt x="389" y="13"/>
                    <a:pt x="387" y="13"/>
                  </a:cubicBezTo>
                  <a:cubicBezTo>
                    <a:pt x="386" y="13"/>
                    <a:pt x="386" y="13"/>
                    <a:pt x="386" y="13"/>
                  </a:cubicBezTo>
                  <a:lnTo>
                    <a:pt x="386" y="10"/>
                  </a:lnTo>
                  <a:close/>
                  <a:moveTo>
                    <a:pt x="382" y="7"/>
                  </a:moveTo>
                  <a:cubicBezTo>
                    <a:pt x="382" y="23"/>
                    <a:pt x="382" y="23"/>
                    <a:pt x="382" y="23"/>
                  </a:cubicBezTo>
                  <a:cubicBezTo>
                    <a:pt x="386" y="23"/>
                    <a:pt x="386" y="23"/>
                    <a:pt x="386" y="23"/>
                  </a:cubicBezTo>
                  <a:cubicBezTo>
                    <a:pt x="386" y="16"/>
                    <a:pt x="386" y="16"/>
                    <a:pt x="386" y="16"/>
                  </a:cubicBezTo>
                  <a:cubicBezTo>
                    <a:pt x="389" y="16"/>
                    <a:pt x="389" y="16"/>
                    <a:pt x="389" y="20"/>
                  </a:cubicBezTo>
                  <a:cubicBezTo>
                    <a:pt x="390" y="21"/>
                    <a:pt x="390" y="22"/>
                    <a:pt x="390" y="23"/>
                  </a:cubicBezTo>
                  <a:cubicBezTo>
                    <a:pt x="395" y="23"/>
                    <a:pt x="395" y="23"/>
                    <a:pt x="395" y="23"/>
                  </a:cubicBezTo>
                  <a:cubicBezTo>
                    <a:pt x="394" y="22"/>
                    <a:pt x="394" y="20"/>
                    <a:pt x="393" y="18"/>
                  </a:cubicBezTo>
                  <a:cubicBezTo>
                    <a:pt x="393" y="16"/>
                    <a:pt x="393" y="16"/>
                    <a:pt x="392" y="15"/>
                  </a:cubicBezTo>
                  <a:cubicBezTo>
                    <a:pt x="393" y="15"/>
                    <a:pt x="394" y="14"/>
                    <a:pt x="394" y="11"/>
                  </a:cubicBezTo>
                  <a:cubicBezTo>
                    <a:pt x="394" y="10"/>
                    <a:pt x="394" y="8"/>
                    <a:pt x="392" y="7"/>
                  </a:cubicBezTo>
                  <a:cubicBezTo>
                    <a:pt x="390" y="7"/>
                    <a:pt x="389" y="7"/>
                    <a:pt x="388" y="7"/>
                  </a:cubicBezTo>
                  <a:lnTo>
                    <a:pt x="382" y="7"/>
                  </a:lnTo>
                  <a:close/>
                  <a:moveTo>
                    <a:pt x="342" y="85"/>
                  </a:moveTo>
                  <a:cubicBezTo>
                    <a:pt x="328" y="85"/>
                    <a:pt x="329" y="74"/>
                    <a:pt x="332" y="65"/>
                  </a:cubicBezTo>
                  <a:cubicBezTo>
                    <a:pt x="335" y="51"/>
                    <a:pt x="341" y="47"/>
                    <a:pt x="344" y="45"/>
                  </a:cubicBezTo>
                  <a:cubicBezTo>
                    <a:pt x="347" y="44"/>
                    <a:pt x="350" y="43"/>
                    <a:pt x="353" y="43"/>
                  </a:cubicBezTo>
                  <a:cubicBezTo>
                    <a:pt x="359" y="43"/>
                    <a:pt x="361" y="46"/>
                    <a:pt x="362" y="48"/>
                  </a:cubicBezTo>
                  <a:cubicBezTo>
                    <a:pt x="362" y="49"/>
                    <a:pt x="363" y="50"/>
                    <a:pt x="363" y="51"/>
                  </a:cubicBezTo>
                  <a:cubicBezTo>
                    <a:pt x="364" y="53"/>
                    <a:pt x="366" y="54"/>
                    <a:pt x="369" y="54"/>
                  </a:cubicBezTo>
                  <a:cubicBezTo>
                    <a:pt x="374" y="54"/>
                    <a:pt x="379" y="50"/>
                    <a:pt x="381" y="45"/>
                  </a:cubicBezTo>
                  <a:cubicBezTo>
                    <a:pt x="382" y="41"/>
                    <a:pt x="381" y="38"/>
                    <a:pt x="378" y="34"/>
                  </a:cubicBezTo>
                  <a:cubicBezTo>
                    <a:pt x="372" y="28"/>
                    <a:pt x="365" y="27"/>
                    <a:pt x="357" y="27"/>
                  </a:cubicBezTo>
                  <a:cubicBezTo>
                    <a:pt x="338" y="27"/>
                    <a:pt x="318" y="39"/>
                    <a:pt x="311" y="65"/>
                  </a:cubicBezTo>
                  <a:cubicBezTo>
                    <a:pt x="305" y="85"/>
                    <a:pt x="312" y="102"/>
                    <a:pt x="336" y="102"/>
                  </a:cubicBezTo>
                  <a:cubicBezTo>
                    <a:pt x="356" y="102"/>
                    <a:pt x="369" y="89"/>
                    <a:pt x="371" y="82"/>
                  </a:cubicBezTo>
                  <a:cubicBezTo>
                    <a:pt x="373" y="76"/>
                    <a:pt x="368" y="73"/>
                    <a:pt x="364" y="73"/>
                  </a:cubicBezTo>
                  <a:cubicBezTo>
                    <a:pt x="359" y="73"/>
                    <a:pt x="356" y="76"/>
                    <a:pt x="354" y="78"/>
                  </a:cubicBezTo>
                  <a:cubicBezTo>
                    <a:pt x="352" y="81"/>
                    <a:pt x="349" y="85"/>
                    <a:pt x="342" y="85"/>
                  </a:cubicBezTo>
                  <a:moveTo>
                    <a:pt x="304" y="21"/>
                  </a:moveTo>
                  <a:cubicBezTo>
                    <a:pt x="309" y="21"/>
                    <a:pt x="315" y="16"/>
                    <a:pt x="316" y="10"/>
                  </a:cubicBezTo>
                  <a:cubicBezTo>
                    <a:pt x="318" y="5"/>
                    <a:pt x="315" y="0"/>
                    <a:pt x="309" y="0"/>
                  </a:cubicBezTo>
                  <a:cubicBezTo>
                    <a:pt x="304" y="0"/>
                    <a:pt x="298" y="5"/>
                    <a:pt x="296" y="10"/>
                  </a:cubicBezTo>
                  <a:cubicBezTo>
                    <a:pt x="295" y="16"/>
                    <a:pt x="298" y="21"/>
                    <a:pt x="304" y="21"/>
                  </a:cubicBezTo>
                  <a:moveTo>
                    <a:pt x="276" y="88"/>
                  </a:moveTo>
                  <a:cubicBezTo>
                    <a:pt x="275" y="92"/>
                    <a:pt x="273" y="98"/>
                    <a:pt x="278" y="100"/>
                  </a:cubicBezTo>
                  <a:cubicBezTo>
                    <a:pt x="279" y="100"/>
                    <a:pt x="280" y="101"/>
                    <a:pt x="282" y="101"/>
                  </a:cubicBezTo>
                  <a:cubicBezTo>
                    <a:pt x="285" y="101"/>
                    <a:pt x="288" y="100"/>
                    <a:pt x="291" y="97"/>
                  </a:cubicBezTo>
                  <a:cubicBezTo>
                    <a:pt x="294" y="94"/>
                    <a:pt x="295" y="91"/>
                    <a:pt x="296" y="88"/>
                  </a:cubicBezTo>
                  <a:cubicBezTo>
                    <a:pt x="309" y="40"/>
                    <a:pt x="309" y="40"/>
                    <a:pt x="309" y="40"/>
                  </a:cubicBezTo>
                  <a:cubicBezTo>
                    <a:pt x="309" y="36"/>
                    <a:pt x="311" y="31"/>
                    <a:pt x="306" y="29"/>
                  </a:cubicBezTo>
                  <a:cubicBezTo>
                    <a:pt x="305" y="28"/>
                    <a:pt x="303" y="28"/>
                    <a:pt x="302" y="28"/>
                  </a:cubicBezTo>
                  <a:cubicBezTo>
                    <a:pt x="298" y="28"/>
                    <a:pt x="295" y="29"/>
                    <a:pt x="294" y="30"/>
                  </a:cubicBezTo>
                  <a:cubicBezTo>
                    <a:pt x="292" y="32"/>
                    <a:pt x="290" y="34"/>
                    <a:pt x="289" y="40"/>
                  </a:cubicBezTo>
                  <a:lnTo>
                    <a:pt x="276" y="88"/>
                  </a:lnTo>
                  <a:close/>
                  <a:moveTo>
                    <a:pt x="225" y="88"/>
                  </a:moveTo>
                  <a:cubicBezTo>
                    <a:pt x="224" y="92"/>
                    <a:pt x="222" y="98"/>
                    <a:pt x="229" y="100"/>
                  </a:cubicBezTo>
                  <a:cubicBezTo>
                    <a:pt x="230" y="101"/>
                    <a:pt x="231" y="101"/>
                    <a:pt x="232" y="101"/>
                  </a:cubicBezTo>
                  <a:cubicBezTo>
                    <a:pt x="235" y="101"/>
                    <a:pt x="238" y="100"/>
                    <a:pt x="240" y="98"/>
                  </a:cubicBezTo>
                  <a:cubicBezTo>
                    <a:pt x="244" y="95"/>
                    <a:pt x="245" y="91"/>
                    <a:pt x="246" y="88"/>
                  </a:cubicBezTo>
                  <a:cubicBezTo>
                    <a:pt x="252" y="66"/>
                    <a:pt x="252" y="66"/>
                    <a:pt x="252" y="66"/>
                  </a:cubicBezTo>
                  <a:cubicBezTo>
                    <a:pt x="254" y="58"/>
                    <a:pt x="257" y="48"/>
                    <a:pt x="268" y="46"/>
                  </a:cubicBezTo>
                  <a:cubicBezTo>
                    <a:pt x="270" y="46"/>
                    <a:pt x="272" y="46"/>
                    <a:pt x="274" y="45"/>
                  </a:cubicBezTo>
                  <a:cubicBezTo>
                    <a:pt x="276" y="45"/>
                    <a:pt x="279" y="45"/>
                    <a:pt x="282" y="43"/>
                  </a:cubicBezTo>
                  <a:cubicBezTo>
                    <a:pt x="284" y="41"/>
                    <a:pt x="285" y="39"/>
                    <a:pt x="286" y="36"/>
                  </a:cubicBezTo>
                  <a:cubicBezTo>
                    <a:pt x="287" y="32"/>
                    <a:pt x="285" y="27"/>
                    <a:pt x="278" y="27"/>
                  </a:cubicBezTo>
                  <a:cubicBezTo>
                    <a:pt x="272" y="27"/>
                    <a:pt x="266" y="30"/>
                    <a:pt x="261" y="35"/>
                  </a:cubicBezTo>
                  <a:cubicBezTo>
                    <a:pt x="260" y="37"/>
                    <a:pt x="258" y="39"/>
                    <a:pt x="257" y="41"/>
                  </a:cubicBezTo>
                  <a:cubicBezTo>
                    <a:pt x="257" y="40"/>
                    <a:pt x="257" y="40"/>
                    <a:pt x="257" y="40"/>
                  </a:cubicBezTo>
                  <a:cubicBezTo>
                    <a:pt x="258" y="37"/>
                    <a:pt x="260" y="31"/>
                    <a:pt x="255" y="29"/>
                  </a:cubicBezTo>
                  <a:cubicBezTo>
                    <a:pt x="254" y="28"/>
                    <a:pt x="253" y="28"/>
                    <a:pt x="251" y="28"/>
                  </a:cubicBezTo>
                  <a:cubicBezTo>
                    <a:pt x="248" y="28"/>
                    <a:pt x="245" y="29"/>
                    <a:pt x="244" y="30"/>
                  </a:cubicBezTo>
                  <a:cubicBezTo>
                    <a:pt x="240" y="33"/>
                    <a:pt x="239" y="37"/>
                    <a:pt x="238" y="40"/>
                  </a:cubicBezTo>
                  <a:lnTo>
                    <a:pt x="225" y="88"/>
                  </a:lnTo>
                  <a:close/>
                  <a:moveTo>
                    <a:pt x="228" y="20"/>
                  </a:moveTo>
                  <a:cubicBezTo>
                    <a:pt x="231" y="20"/>
                    <a:pt x="236" y="20"/>
                    <a:pt x="240" y="16"/>
                  </a:cubicBezTo>
                  <a:cubicBezTo>
                    <a:pt x="241" y="15"/>
                    <a:pt x="242" y="12"/>
                    <a:pt x="242" y="11"/>
                  </a:cubicBezTo>
                  <a:cubicBezTo>
                    <a:pt x="243" y="8"/>
                    <a:pt x="242" y="5"/>
                    <a:pt x="239" y="3"/>
                  </a:cubicBezTo>
                  <a:cubicBezTo>
                    <a:pt x="238" y="3"/>
                    <a:pt x="235" y="2"/>
                    <a:pt x="233" y="2"/>
                  </a:cubicBezTo>
                  <a:cubicBezTo>
                    <a:pt x="190" y="2"/>
                    <a:pt x="190" y="2"/>
                    <a:pt x="190" y="2"/>
                  </a:cubicBezTo>
                  <a:cubicBezTo>
                    <a:pt x="187" y="2"/>
                    <a:pt x="182" y="2"/>
                    <a:pt x="179" y="5"/>
                  </a:cubicBezTo>
                  <a:cubicBezTo>
                    <a:pt x="174" y="8"/>
                    <a:pt x="172" y="13"/>
                    <a:pt x="171" y="16"/>
                  </a:cubicBezTo>
                  <a:cubicBezTo>
                    <a:pt x="152" y="88"/>
                    <a:pt x="152" y="88"/>
                    <a:pt x="152" y="88"/>
                  </a:cubicBezTo>
                  <a:cubicBezTo>
                    <a:pt x="151" y="92"/>
                    <a:pt x="150" y="97"/>
                    <a:pt x="154" y="99"/>
                  </a:cubicBezTo>
                  <a:cubicBezTo>
                    <a:pt x="155" y="100"/>
                    <a:pt x="157" y="101"/>
                    <a:pt x="159" y="101"/>
                  </a:cubicBezTo>
                  <a:cubicBezTo>
                    <a:pt x="161" y="101"/>
                    <a:pt x="167" y="101"/>
                    <a:pt x="171" y="95"/>
                  </a:cubicBezTo>
                  <a:cubicBezTo>
                    <a:pt x="172" y="92"/>
                    <a:pt x="173" y="90"/>
                    <a:pt x="174" y="87"/>
                  </a:cubicBezTo>
                  <a:cubicBezTo>
                    <a:pt x="181" y="59"/>
                    <a:pt x="181" y="59"/>
                    <a:pt x="181" y="59"/>
                  </a:cubicBezTo>
                  <a:cubicBezTo>
                    <a:pt x="214" y="59"/>
                    <a:pt x="214" y="59"/>
                    <a:pt x="214" y="59"/>
                  </a:cubicBezTo>
                  <a:cubicBezTo>
                    <a:pt x="217" y="59"/>
                    <a:pt x="225" y="59"/>
                    <a:pt x="228" y="50"/>
                  </a:cubicBezTo>
                  <a:cubicBezTo>
                    <a:pt x="228" y="49"/>
                    <a:pt x="228" y="47"/>
                    <a:pt x="228" y="46"/>
                  </a:cubicBezTo>
                  <a:cubicBezTo>
                    <a:pt x="227" y="41"/>
                    <a:pt x="222" y="41"/>
                    <a:pt x="219" y="41"/>
                  </a:cubicBezTo>
                  <a:cubicBezTo>
                    <a:pt x="186" y="41"/>
                    <a:pt x="186" y="41"/>
                    <a:pt x="186" y="41"/>
                  </a:cubicBezTo>
                  <a:cubicBezTo>
                    <a:pt x="192" y="20"/>
                    <a:pt x="192" y="20"/>
                    <a:pt x="192" y="20"/>
                  </a:cubicBezTo>
                  <a:lnTo>
                    <a:pt x="228" y="20"/>
                  </a:lnTo>
                  <a:close/>
                  <a:moveTo>
                    <a:pt x="118" y="43"/>
                  </a:moveTo>
                  <a:cubicBezTo>
                    <a:pt x="119" y="43"/>
                    <a:pt x="127" y="43"/>
                    <a:pt x="129" y="51"/>
                  </a:cubicBezTo>
                  <a:cubicBezTo>
                    <a:pt x="130" y="54"/>
                    <a:pt x="130" y="59"/>
                    <a:pt x="128" y="63"/>
                  </a:cubicBezTo>
                  <a:cubicBezTo>
                    <a:pt x="127" y="68"/>
                    <a:pt x="125" y="73"/>
                    <a:pt x="121" y="78"/>
                  </a:cubicBezTo>
                  <a:cubicBezTo>
                    <a:pt x="120" y="79"/>
                    <a:pt x="115" y="85"/>
                    <a:pt x="106" y="85"/>
                  </a:cubicBezTo>
                  <a:cubicBezTo>
                    <a:pt x="95" y="85"/>
                    <a:pt x="92" y="77"/>
                    <a:pt x="96" y="64"/>
                  </a:cubicBezTo>
                  <a:cubicBezTo>
                    <a:pt x="96" y="61"/>
                    <a:pt x="99" y="52"/>
                    <a:pt x="107" y="46"/>
                  </a:cubicBezTo>
                  <a:cubicBezTo>
                    <a:pt x="111" y="43"/>
                    <a:pt x="115" y="43"/>
                    <a:pt x="118" y="43"/>
                  </a:cubicBezTo>
                  <a:moveTo>
                    <a:pt x="75" y="64"/>
                  </a:moveTo>
                  <a:cubicBezTo>
                    <a:pt x="70" y="82"/>
                    <a:pt x="76" y="102"/>
                    <a:pt x="102" y="102"/>
                  </a:cubicBezTo>
                  <a:cubicBezTo>
                    <a:pt x="122" y="102"/>
                    <a:pt x="143" y="86"/>
                    <a:pt x="149" y="64"/>
                  </a:cubicBezTo>
                  <a:cubicBezTo>
                    <a:pt x="152" y="53"/>
                    <a:pt x="150" y="43"/>
                    <a:pt x="147" y="38"/>
                  </a:cubicBezTo>
                  <a:cubicBezTo>
                    <a:pt x="142" y="30"/>
                    <a:pt x="133" y="27"/>
                    <a:pt x="123" y="27"/>
                  </a:cubicBezTo>
                  <a:cubicBezTo>
                    <a:pt x="101" y="27"/>
                    <a:pt x="81" y="42"/>
                    <a:pt x="75" y="64"/>
                  </a:cubicBezTo>
                  <a:moveTo>
                    <a:pt x="43" y="15"/>
                  </a:moveTo>
                  <a:cubicBezTo>
                    <a:pt x="44" y="12"/>
                    <a:pt x="45" y="8"/>
                    <a:pt x="43" y="5"/>
                  </a:cubicBezTo>
                  <a:cubicBezTo>
                    <a:pt x="41" y="2"/>
                    <a:pt x="38" y="2"/>
                    <a:pt x="36" y="2"/>
                  </a:cubicBezTo>
                  <a:cubicBezTo>
                    <a:pt x="32" y="2"/>
                    <a:pt x="29" y="3"/>
                    <a:pt x="28" y="4"/>
                  </a:cubicBezTo>
                  <a:cubicBezTo>
                    <a:pt x="23" y="7"/>
                    <a:pt x="22" y="11"/>
                    <a:pt x="21" y="15"/>
                  </a:cubicBezTo>
                  <a:cubicBezTo>
                    <a:pt x="2" y="86"/>
                    <a:pt x="2" y="86"/>
                    <a:pt x="2" y="86"/>
                  </a:cubicBezTo>
                  <a:cubicBezTo>
                    <a:pt x="2" y="90"/>
                    <a:pt x="0" y="94"/>
                    <a:pt x="3" y="97"/>
                  </a:cubicBezTo>
                  <a:cubicBezTo>
                    <a:pt x="5" y="100"/>
                    <a:pt x="9" y="100"/>
                    <a:pt x="13" y="100"/>
                  </a:cubicBezTo>
                  <a:cubicBezTo>
                    <a:pt x="55" y="100"/>
                    <a:pt x="55" y="100"/>
                    <a:pt x="55" y="100"/>
                  </a:cubicBezTo>
                  <a:cubicBezTo>
                    <a:pt x="58" y="100"/>
                    <a:pt x="62" y="100"/>
                    <a:pt x="66" y="96"/>
                  </a:cubicBezTo>
                  <a:cubicBezTo>
                    <a:pt x="67" y="94"/>
                    <a:pt x="68" y="93"/>
                    <a:pt x="68" y="91"/>
                  </a:cubicBezTo>
                  <a:cubicBezTo>
                    <a:pt x="68" y="90"/>
                    <a:pt x="69" y="88"/>
                    <a:pt x="68" y="87"/>
                  </a:cubicBezTo>
                  <a:cubicBezTo>
                    <a:pt x="67" y="82"/>
                    <a:pt x="62" y="82"/>
                    <a:pt x="59" y="82"/>
                  </a:cubicBezTo>
                  <a:cubicBezTo>
                    <a:pt x="25" y="82"/>
                    <a:pt x="25" y="82"/>
                    <a:pt x="25" y="82"/>
                  </a:cubicBezTo>
                  <a:lnTo>
                    <a:pt x="43" y="1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0" name="Wellspect">
            <a:extLst>
              <a:ext uri="{FF2B5EF4-FFF2-40B4-BE49-F238E27FC236}">
                <a16:creationId xmlns:a16="http://schemas.microsoft.com/office/drawing/2014/main" id="{48988171-71BD-490C-815F-659FD4D8FE6C}"/>
              </a:ext>
            </a:extLst>
          </p:cNvPr>
          <p:cNvSpPr>
            <a:spLocks noEditPoints="1"/>
          </p:cNvSpPr>
          <p:nvPr userDrawn="1"/>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11488138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Lst>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3" name="Text Content">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dirty="0"/>
              <a:t>Klicken Sie auf , um Mastertextstile zu bearbeiten</a:t>
            </a:r>
          </a:p>
          <a:p>
            <a:pPr lvl="1"/>
            <a:r>
              <a:rPr lang="en-US" dirty="0"/>
              <a:t>Zweite Ebene</a:t>
            </a:r>
          </a:p>
          <a:p>
            <a:pPr lvl="2"/>
            <a:r>
              <a:rPr lang="en-US" dirty="0"/>
              <a:t>Dritte Ebene</a:t>
            </a:r>
          </a:p>
          <a:p>
            <a:pPr lvl="3"/>
            <a:r>
              <a:rPr lang="en-US" dirty="0"/>
              <a:t>Vierte Ebene</a:t>
            </a:r>
          </a:p>
          <a:p>
            <a:pPr lvl="4"/>
            <a:r>
              <a:rPr lang="en-US" dirty="0"/>
              <a:t>Fünfte Ebene</a:t>
            </a:r>
          </a:p>
        </p:txBody>
      </p:sp>
      <p:sp>
        <p:nvSpPr>
          <p:cNvPr id="2" name="Title">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dirty="0"/>
              <a:t>Klicken Sie hier, um den Master-Titelstil zu bearbeiten</a:t>
            </a:r>
          </a:p>
        </p:txBody>
      </p:sp>
      <p:pic>
        <p:nvPicPr>
          <p:cNvPr id="9" name="White Frame">
            <a:extLst>
              <a:ext uri="{FF2B5EF4-FFF2-40B4-BE49-F238E27FC236}">
                <a16:creationId xmlns:a16="http://schemas.microsoft.com/office/drawing/2014/main" id="{7E840A7A-D3CD-4D56-AD53-7CDE700FE6D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2291"/>
            <a:ext cx="12196074" cy="6855709"/>
          </a:xfrm>
          <a:prstGeom prst="rect">
            <a:avLst/>
          </a:prstGeom>
        </p:spPr>
      </p:pic>
      <p:sp>
        <p:nvSpPr>
          <p:cNvPr id="10" name="Wellspect">
            <a:extLst>
              <a:ext uri="{FF2B5EF4-FFF2-40B4-BE49-F238E27FC236}">
                <a16:creationId xmlns:a16="http://schemas.microsoft.com/office/drawing/2014/main" id="{48988171-71BD-490C-815F-659FD4D8FE6C}"/>
              </a:ext>
            </a:extLst>
          </p:cNvPr>
          <p:cNvSpPr>
            <a:spLocks noEditPoints="1"/>
          </p:cNvSpPr>
          <p:nvPr userDrawn="1"/>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6" name="Group 4">
            <a:extLst>
              <a:ext uri="{FF2B5EF4-FFF2-40B4-BE49-F238E27FC236}">
                <a16:creationId xmlns:a16="http://schemas.microsoft.com/office/drawing/2014/main" id="{FE9882A9-B06A-4F63-BB9D-527537944B49}"/>
              </a:ext>
            </a:extLst>
          </p:cNvPr>
          <p:cNvGrpSpPr>
            <a:grpSpLocks noChangeAspect="1"/>
          </p:cNvGrpSpPr>
          <p:nvPr userDrawn="1"/>
        </p:nvGrpSpPr>
        <p:grpSpPr bwMode="auto">
          <a:xfrm>
            <a:off x="9975811" y="6146006"/>
            <a:ext cx="1890753" cy="336424"/>
            <a:chOff x="3477" y="2095"/>
            <a:chExt cx="725" cy="129"/>
          </a:xfrm>
        </p:grpSpPr>
        <p:sp>
          <p:nvSpPr>
            <p:cNvPr id="7" name="AutoShape 3">
              <a:extLst>
                <a:ext uri="{FF2B5EF4-FFF2-40B4-BE49-F238E27FC236}">
                  <a16:creationId xmlns:a16="http://schemas.microsoft.com/office/drawing/2014/main" id="{38DA5D97-5891-4D80-972E-38C7F4B21FD1}"/>
                </a:ext>
              </a:extLst>
            </p:cNvPr>
            <p:cNvSpPr>
              <a:spLocks noChangeAspect="1" noChangeArrowheads="1" noTextEdit="1"/>
            </p:cNvSpPr>
            <p:nvPr userDrawn="1"/>
          </p:nvSpPr>
          <p:spPr bwMode="auto">
            <a:xfrm>
              <a:off x="3479" y="2096"/>
              <a:ext cx="722"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5">
              <a:extLst>
                <a:ext uri="{FF2B5EF4-FFF2-40B4-BE49-F238E27FC236}">
                  <a16:creationId xmlns:a16="http://schemas.microsoft.com/office/drawing/2014/main" id="{0AEE7640-E1CB-4DB7-95A2-A8B106364755}"/>
                </a:ext>
              </a:extLst>
            </p:cNvPr>
            <p:cNvSpPr>
              <a:spLocks/>
            </p:cNvSpPr>
            <p:nvPr userDrawn="1"/>
          </p:nvSpPr>
          <p:spPr bwMode="auto">
            <a:xfrm>
              <a:off x="3976" y="2129"/>
              <a:ext cx="63" cy="91"/>
            </a:xfrm>
            <a:custGeom>
              <a:avLst/>
              <a:gdLst>
                <a:gd name="T0" fmla="*/ 10 w 51"/>
                <a:gd name="T1" fmla="*/ 9 h 73"/>
                <a:gd name="T2" fmla="*/ 10 w 51"/>
                <a:gd name="T3" fmla="*/ 31 h 73"/>
                <a:gd name="T4" fmla="*/ 43 w 51"/>
                <a:gd name="T5" fmla="*/ 31 h 73"/>
                <a:gd name="T6" fmla="*/ 47 w 51"/>
                <a:gd name="T7" fmla="*/ 36 h 73"/>
                <a:gd name="T8" fmla="*/ 43 w 51"/>
                <a:gd name="T9" fmla="*/ 40 h 73"/>
                <a:gd name="T10" fmla="*/ 10 w 51"/>
                <a:gd name="T11" fmla="*/ 40 h 73"/>
                <a:gd name="T12" fmla="*/ 10 w 51"/>
                <a:gd name="T13" fmla="*/ 64 h 73"/>
                <a:gd name="T14" fmla="*/ 47 w 51"/>
                <a:gd name="T15" fmla="*/ 64 h 73"/>
                <a:gd name="T16" fmla="*/ 51 w 51"/>
                <a:gd name="T17" fmla="*/ 69 h 73"/>
                <a:gd name="T18" fmla="*/ 47 w 51"/>
                <a:gd name="T19" fmla="*/ 73 h 73"/>
                <a:gd name="T20" fmla="*/ 5 w 51"/>
                <a:gd name="T21" fmla="*/ 73 h 73"/>
                <a:gd name="T22" fmla="*/ 0 w 51"/>
                <a:gd name="T23" fmla="*/ 68 h 73"/>
                <a:gd name="T24" fmla="*/ 0 w 51"/>
                <a:gd name="T25" fmla="*/ 5 h 73"/>
                <a:gd name="T26" fmla="*/ 5 w 51"/>
                <a:gd name="T27" fmla="*/ 0 h 73"/>
                <a:gd name="T28" fmla="*/ 45 w 51"/>
                <a:gd name="T29" fmla="*/ 0 h 73"/>
                <a:gd name="T30" fmla="*/ 49 w 51"/>
                <a:gd name="T31" fmla="*/ 5 h 73"/>
                <a:gd name="T32" fmla="*/ 45 w 51"/>
                <a:gd name="T33" fmla="*/ 9 h 73"/>
                <a:gd name="T34" fmla="*/ 10 w 51"/>
                <a:gd name="T35" fmla="*/ 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 h="73">
                  <a:moveTo>
                    <a:pt x="10" y="9"/>
                  </a:moveTo>
                  <a:cubicBezTo>
                    <a:pt x="10" y="31"/>
                    <a:pt x="10" y="31"/>
                    <a:pt x="10" y="31"/>
                  </a:cubicBezTo>
                  <a:cubicBezTo>
                    <a:pt x="43" y="31"/>
                    <a:pt x="43" y="31"/>
                    <a:pt x="43" y="31"/>
                  </a:cubicBezTo>
                  <a:cubicBezTo>
                    <a:pt x="44" y="31"/>
                    <a:pt x="47" y="32"/>
                    <a:pt x="47" y="36"/>
                  </a:cubicBezTo>
                  <a:cubicBezTo>
                    <a:pt x="47" y="40"/>
                    <a:pt x="44" y="40"/>
                    <a:pt x="43" y="40"/>
                  </a:cubicBezTo>
                  <a:cubicBezTo>
                    <a:pt x="10" y="40"/>
                    <a:pt x="10" y="40"/>
                    <a:pt x="10" y="40"/>
                  </a:cubicBezTo>
                  <a:cubicBezTo>
                    <a:pt x="10" y="64"/>
                    <a:pt x="10" y="64"/>
                    <a:pt x="10" y="64"/>
                  </a:cubicBezTo>
                  <a:cubicBezTo>
                    <a:pt x="47" y="64"/>
                    <a:pt x="47" y="64"/>
                    <a:pt x="47" y="64"/>
                  </a:cubicBezTo>
                  <a:cubicBezTo>
                    <a:pt x="48" y="64"/>
                    <a:pt x="51" y="65"/>
                    <a:pt x="51" y="69"/>
                  </a:cubicBezTo>
                  <a:cubicBezTo>
                    <a:pt x="51" y="73"/>
                    <a:pt x="48" y="73"/>
                    <a:pt x="47" y="73"/>
                  </a:cubicBezTo>
                  <a:cubicBezTo>
                    <a:pt x="5" y="73"/>
                    <a:pt x="5" y="73"/>
                    <a:pt x="5" y="73"/>
                  </a:cubicBezTo>
                  <a:cubicBezTo>
                    <a:pt x="1" y="73"/>
                    <a:pt x="0" y="71"/>
                    <a:pt x="0" y="68"/>
                  </a:cubicBezTo>
                  <a:cubicBezTo>
                    <a:pt x="0" y="5"/>
                    <a:pt x="0" y="5"/>
                    <a:pt x="0" y="5"/>
                  </a:cubicBezTo>
                  <a:cubicBezTo>
                    <a:pt x="0" y="2"/>
                    <a:pt x="1" y="0"/>
                    <a:pt x="5" y="0"/>
                  </a:cubicBezTo>
                  <a:cubicBezTo>
                    <a:pt x="45" y="0"/>
                    <a:pt x="45" y="0"/>
                    <a:pt x="45" y="0"/>
                  </a:cubicBezTo>
                  <a:cubicBezTo>
                    <a:pt x="46" y="0"/>
                    <a:pt x="49" y="1"/>
                    <a:pt x="49" y="5"/>
                  </a:cubicBezTo>
                  <a:cubicBezTo>
                    <a:pt x="49" y="9"/>
                    <a:pt x="46" y="9"/>
                    <a:pt x="45" y="9"/>
                  </a:cubicBezTo>
                  <a:lnTo>
                    <a:pt x="10" y="9"/>
                  </a:lnTo>
                  <a:close/>
                </a:path>
              </a:pathLst>
            </a:custGeom>
            <a:solidFill>
              <a:srgbClr val="A878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6">
              <a:extLst>
                <a:ext uri="{FF2B5EF4-FFF2-40B4-BE49-F238E27FC236}">
                  <a16:creationId xmlns:a16="http://schemas.microsoft.com/office/drawing/2014/main" id="{AB29E576-21F9-4975-B766-5C9F335ADF9F}"/>
                </a:ext>
              </a:extLst>
            </p:cNvPr>
            <p:cNvSpPr>
              <a:spLocks/>
            </p:cNvSpPr>
            <p:nvPr userDrawn="1"/>
          </p:nvSpPr>
          <p:spPr bwMode="auto">
            <a:xfrm>
              <a:off x="4051" y="2127"/>
              <a:ext cx="12" cy="94"/>
            </a:xfrm>
            <a:custGeom>
              <a:avLst/>
              <a:gdLst>
                <a:gd name="T0" fmla="*/ 10 w 10"/>
                <a:gd name="T1" fmla="*/ 70 h 75"/>
                <a:gd name="T2" fmla="*/ 5 w 10"/>
                <a:gd name="T3" fmla="*/ 75 h 75"/>
                <a:gd name="T4" fmla="*/ 0 w 10"/>
                <a:gd name="T5" fmla="*/ 70 h 75"/>
                <a:gd name="T6" fmla="*/ 0 w 10"/>
                <a:gd name="T7" fmla="*/ 5 h 75"/>
                <a:gd name="T8" fmla="*/ 5 w 10"/>
                <a:gd name="T9" fmla="*/ 0 h 75"/>
                <a:gd name="T10" fmla="*/ 10 w 10"/>
                <a:gd name="T11" fmla="*/ 5 h 75"/>
                <a:gd name="T12" fmla="*/ 10 w 10"/>
                <a:gd name="T13" fmla="*/ 70 h 75"/>
              </a:gdLst>
              <a:ahLst/>
              <a:cxnLst>
                <a:cxn ang="0">
                  <a:pos x="T0" y="T1"/>
                </a:cxn>
                <a:cxn ang="0">
                  <a:pos x="T2" y="T3"/>
                </a:cxn>
                <a:cxn ang="0">
                  <a:pos x="T4" y="T5"/>
                </a:cxn>
                <a:cxn ang="0">
                  <a:pos x="T6" y="T7"/>
                </a:cxn>
                <a:cxn ang="0">
                  <a:pos x="T8" y="T9"/>
                </a:cxn>
                <a:cxn ang="0">
                  <a:pos x="T10" y="T11"/>
                </a:cxn>
                <a:cxn ang="0">
                  <a:pos x="T12" y="T13"/>
                </a:cxn>
              </a:cxnLst>
              <a:rect l="0" t="0" r="r" b="b"/>
              <a:pathLst>
                <a:path w="10" h="75">
                  <a:moveTo>
                    <a:pt x="10" y="70"/>
                  </a:moveTo>
                  <a:cubicBezTo>
                    <a:pt x="10" y="71"/>
                    <a:pt x="9" y="75"/>
                    <a:pt x="5" y="75"/>
                  </a:cubicBezTo>
                  <a:cubicBezTo>
                    <a:pt x="2" y="75"/>
                    <a:pt x="0" y="73"/>
                    <a:pt x="0" y="70"/>
                  </a:cubicBezTo>
                  <a:cubicBezTo>
                    <a:pt x="0" y="5"/>
                    <a:pt x="0" y="5"/>
                    <a:pt x="0" y="5"/>
                  </a:cubicBezTo>
                  <a:cubicBezTo>
                    <a:pt x="0" y="4"/>
                    <a:pt x="1" y="0"/>
                    <a:pt x="5" y="0"/>
                  </a:cubicBezTo>
                  <a:cubicBezTo>
                    <a:pt x="9" y="0"/>
                    <a:pt x="10" y="4"/>
                    <a:pt x="10" y="5"/>
                  </a:cubicBezTo>
                  <a:lnTo>
                    <a:pt x="10" y="70"/>
                  </a:lnTo>
                  <a:close/>
                </a:path>
              </a:pathLst>
            </a:custGeom>
            <a:solidFill>
              <a:srgbClr val="A878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8625D53-A40F-4BB4-882E-4FC30E85D027}"/>
                </a:ext>
              </a:extLst>
            </p:cNvPr>
            <p:cNvSpPr>
              <a:spLocks/>
            </p:cNvSpPr>
            <p:nvPr userDrawn="1"/>
          </p:nvSpPr>
          <p:spPr bwMode="auto">
            <a:xfrm>
              <a:off x="4080" y="2127"/>
              <a:ext cx="12" cy="94"/>
            </a:xfrm>
            <a:custGeom>
              <a:avLst/>
              <a:gdLst>
                <a:gd name="T0" fmla="*/ 10 w 10"/>
                <a:gd name="T1" fmla="*/ 70 h 75"/>
                <a:gd name="T2" fmla="*/ 5 w 10"/>
                <a:gd name="T3" fmla="*/ 75 h 75"/>
                <a:gd name="T4" fmla="*/ 0 w 10"/>
                <a:gd name="T5" fmla="*/ 70 h 75"/>
                <a:gd name="T6" fmla="*/ 0 w 10"/>
                <a:gd name="T7" fmla="*/ 5 h 75"/>
                <a:gd name="T8" fmla="*/ 5 w 10"/>
                <a:gd name="T9" fmla="*/ 0 h 75"/>
                <a:gd name="T10" fmla="*/ 10 w 10"/>
                <a:gd name="T11" fmla="*/ 5 h 75"/>
                <a:gd name="T12" fmla="*/ 10 w 10"/>
                <a:gd name="T13" fmla="*/ 70 h 75"/>
              </a:gdLst>
              <a:ahLst/>
              <a:cxnLst>
                <a:cxn ang="0">
                  <a:pos x="T0" y="T1"/>
                </a:cxn>
                <a:cxn ang="0">
                  <a:pos x="T2" y="T3"/>
                </a:cxn>
                <a:cxn ang="0">
                  <a:pos x="T4" y="T5"/>
                </a:cxn>
                <a:cxn ang="0">
                  <a:pos x="T6" y="T7"/>
                </a:cxn>
                <a:cxn ang="0">
                  <a:pos x="T8" y="T9"/>
                </a:cxn>
                <a:cxn ang="0">
                  <a:pos x="T10" y="T11"/>
                </a:cxn>
                <a:cxn ang="0">
                  <a:pos x="T12" y="T13"/>
                </a:cxn>
              </a:cxnLst>
              <a:rect l="0" t="0" r="r" b="b"/>
              <a:pathLst>
                <a:path w="10" h="75">
                  <a:moveTo>
                    <a:pt x="10" y="70"/>
                  </a:moveTo>
                  <a:cubicBezTo>
                    <a:pt x="10" y="71"/>
                    <a:pt x="9" y="75"/>
                    <a:pt x="5" y="75"/>
                  </a:cubicBezTo>
                  <a:cubicBezTo>
                    <a:pt x="2" y="75"/>
                    <a:pt x="0" y="73"/>
                    <a:pt x="0" y="70"/>
                  </a:cubicBezTo>
                  <a:cubicBezTo>
                    <a:pt x="0" y="5"/>
                    <a:pt x="0" y="5"/>
                    <a:pt x="0" y="5"/>
                  </a:cubicBezTo>
                  <a:cubicBezTo>
                    <a:pt x="0" y="4"/>
                    <a:pt x="1" y="0"/>
                    <a:pt x="5" y="0"/>
                  </a:cubicBezTo>
                  <a:cubicBezTo>
                    <a:pt x="9" y="0"/>
                    <a:pt x="10" y="4"/>
                    <a:pt x="10" y="5"/>
                  </a:cubicBezTo>
                  <a:lnTo>
                    <a:pt x="10" y="70"/>
                  </a:lnTo>
                  <a:close/>
                </a:path>
              </a:pathLst>
            </a:custGeom>
            <a:solidFill>
              <a:srgbClr val="A878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8">
              <a:extLst>
                <a:ext uri="{FF2B5EF4-FFF2-40B4-BE49-F238E27FC236}">
                  <a16:creationId xmlns:a16="http://schemas.microsoft.com/office/drawing/2014/main" id="{2DA55325-8ADD-44EB-BA52-B6504290417B}"/>
                </a:ext>
              </a:extLst>
            </p:cNvPr>
            <p:cNvSpPr>
              <a:spLocks noEditPoints="1"/>
            </p:cNvSpPr>
            <p:nvPr userDrawn="1"/>
          </p:nvSpPr>
          <p:spPr bwMode="auto">
            <a:xfrm>
              <a:off x="4106" y="2152"/>
              <a:ext cx="60" cy="69"/>
            </a:xfrm>
            <a:custGeom>
              <a:avLst/>
              <a:gdLst>
                <a:gd name="T0" fmla="*/ 10 w 49"/>
                <a:gd name="T1" fmla="*/ 30 h 55"/>
                <a:gd name="T2" fmla="*/ 14 w 49"/>
                <a:gd name="T3" fmla="*/ 42 h 55"/>
                <a:gd name="T4" fmla="*/ 26 w 49"/>
                <a:gd name="T5" fmla="*/ 47 h 55"/>
                <a:gd name="T6" fmla="*/ 39 w 49"/>
                <a:gd name="T7" fmla="*/ 40 h 55"/>
                <a:gd name="T8" fmla="*/ 43 w 49"/>
                <a:gd name="T9" fmla="*/ 36 h 55"/>
                <a:gd name="T10" fmla="*/ 49 w 49"/>
                <a:gd name="T11" fmla="*/ 41 h 55"/>
                <a:gd name="T12" fmla="*/ 49 w 49"/>
                <a:gd name="T13" fmla="*/ 42 h 55"/>
                <a:gd name="T14" fmla="*/ 45 w 49"/>
                <a:gd name="T15" fmla="*/ 47 h 55"/>
                <a:gd name="T16" fmla="*/ 26 w 49"/>
                <a:gd name="T17" fmla="*/ 55 h 55"/>
                <a:gd name="T18" fmla="*/ 7 w 49"/>
                <a:gd name="T19" fmla="*/ 48 h 55"/>
                <a:gd name="T20" fmla="*/ 0 w 49"/>
                <a:gd name="T21" fmla="*/ 28 h 55"/>
                <a:gd name="T22" fmla="*/ 26 w 49"/>
                <a:gd name="T23" fmla="*/ 0 h 55"/>
                <a:gd name="T24" fmla="*/ 32 w 49"/>
                <a:gd name="T25" fmla="*/ 0 h 55"/>
                <a:gd name="T26" fmla="*/ 44 w 49"/>
                <a:gd name="T27" fmla="*/ 8 h 55"/>
                <a:gd name="T28" fmla="*/ 49 w 49"/>
                <a:gd name="T29" fmla="*/ 25 h 55"/>
                <a:gd name="T30" fmla="*/ 45 w 49"/>
                <a:gd name="T31" fmla="*/ 30 h 55"/>
                <a:gd name="T32" fmla="*/ 10 w 49"/>
                <a:gd name="T33" fmla="*/ 30 h 55"/>
                <a:gd name="T34" fmla="*/ 40 w 49"/>
                <a:gd name="T35" fmla="*/ 22 h 55"/>
                <a:gd name="T36" fmla="*/ 26 w 49"/>
                <a:gd name="T37" fmla="*/ 8 h 55"/>
                <a:gd name="T38" fmla="*/ 16 w 49"/>
                <a:gd name="T39" fmla="*/ 11 h 55"/>
                <a:gd name="T40" fmla="*/ 10 w 49"/>
                <a:gd name="T41" fmla="*/ 22 h 55"/>
                <a:gd name="T42" fmla="*/ 40 w 49"/>
                <a:gd name="T43" fmla="*/ 2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 h="55">
                  <a:moveTo>
                    <a:pt x="10" y="30"/>
                  </a:moveTo>
                  <a:cubicBezTo>
                    <a:pt x="10" y="35"/>
                    <a:pt x="11" y="39"/>
                    <a:pt x="14" y="42"/>
                  </a:cubicBezTo>
                  <a:cubicBezTo>
                    <a:pt x="18" y="46"/>
                    <a:pt x="22" y="47"/>
                    <a:pt x="26" y="47"/>
                  </a:cubicBezTo>
                  <a:cubicBezTo>
                    <a:pt x="34" y="47"/>
                    <a:pt x="37" y="43"/>
                    <a:pt x="39" y="40"/>
                  </a:cubicBezTo>
                  <a:cubicBezTo>
                    <a:pt x="40" y="37"/>
                    <a:pt x="41" y="36"/>
                    <a:pt x="43" y="36"/>
                  </a:cubicBezTo>
                  <a:cubicBezTo>
                    <a:pt x="46" y="36"/>
                    <a:pt x="49" y="38"/>
                    <a:pt x="49" y="41"/>
                  </a:cubicBezTo>
                  <a:cubicBezTo>
                    <a:pt x="49" y="41"/>
                    <a:pt x="49" y="41"/>
                    <a:pt x="49" y="42"/>
                  </a:cubicBezTo>
                  <a:cubicBezTo>
                    <a:pt x="48" y="44"/>
                    <a:pt x="46" y="46"/>
                    <a:pt x="45" y="47"/>
                  </a:cubicBezTo>
                  <a:cubicBezTo>
                    <a:pt x="38" y="55"/>
                    <a:pt x="29" y="55"/>
                    <a:pt x="26" y="55"/>
                  </a:cubicBezTo>
                  <a:cubicBezTo>
                    <a:pt x="19" y="55"/>
                    <a:pt x="12" y="54"/>
                    <a:pt x="7" y="48"/>
                  </a:cubicBezTo>
                  <a:cubicBezTo>
                    <a:pt x="2" y="43"/>
                    <a:pt x="0" y="35"/>
                    <a:pt x="0" y="28"/>
                  </a:cubicBezTo>
                  <a:cubicBezTo>
                    <a:pt x="0" y="15"/>
                    <a:pt x="7" y="0"/>
                    <a:pt x="26" y="0"/>
                  </a:cubicBezTo>
                  <a:cubicBezTo>
                    <a:pt x="28" y="0"/>
                    <a:pt x="30" y="0"/>
                    <a:pt x="32" y="0"/>
                  </a:cubicBezTo>
                  <a:cubicBezTo>
                    <a:pt x="37" y="1"/>
                    <a:pt x="41" y="4"/>
                    <a:pt x="44" y="8"/>
                  </a:cubicBezTo>
                  <a:cubicBezTo>
                    <a:pt x="48" y="13"/>
                    <a:pt x="49" y="19"/>
                    <a:pt x="49" y="25"/>
                  </a:cubicBezTo>
                  <a:cubicBezTo>
                    <a:pt x="49" y="30"/>
                    <a:pt x="46" y="30"/>
                    <a:pt x="45" y="30"/>
                  </a:cubicBezTo>
                  <a:lnTo>
                    <a:pt x="10" y="30"/>
                  </a:lnTo>
                  <a:close/>
                  <a:moveTo>
                    <a:pt x="40" y="22"/>
                  </a:moveTo>
                  <a:cubicBezTo>
                    <a:pt x="39" y="15"/>
                    <a:pt x="36" y="8"/>
                    <a:pt x="26" y="8"/>
                  </a:cubicBezTo>
                  <a:cubicBezTo>
                    <a:pt x="24" y="8"/>
                    <a:pt x="19" y="8"/>
                    <a:pt x="16" y="11"/>
                  </a:cubicBezTo>
                  <a:cubicBezTo>
                    <a:pt x="12" y="15"/>
                    <a:pt x="11" y="20"/>
                    <a:pt x="10" y="22"/>
                  </a:cubicBezTo>
                  <a:lnTo>
                    <a:pt x="40" y="22"/>
                  </a:lnTo>
                  <a:close/>
                </a:path>
              </a:pathLst>
            </a:custGeom>
            <a:solidFill>
              <a:srgbClr val="A878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9">
              <a:extLst>
                <a:ext uri="{FF2B5EF4-FFF2-40B4-BE49-F238E27FC236}">
                  <a16:creationId xmlns:a16="http://schemas.microsoft.com/office/drawing/2014/main" id="{366A8A00-74C8-4193-9B34-F00A4E8F0A6A}"/>
                </a:ext>
              </a:extLst>
            </p:cNvPr>
            <p:cNvSpPr>
              <a:spLocks noEditPoints="1"/>
            </p:cNvSpPr>
            <p:nvPr userDrawn="1"/>
          </p:nvSpPr>
          <p:spPr bwMode="auto">
            <a:xfrm>
              <a:off x="4169" y="2134"/>
              <a:ext cx="33" cy="17"/>
            </a:xfrm>
            <a:custGeom>
              <a:avLst/>
              <a:gdLst>
                <a:gd name="T0" fmla="*/ 11 w 27"/>
                <a:gd name="T1" fmla="*/ 0 h 14"/>
                <a:gd name="T2" fmla="*/ 0 w 27"/>
                <a:gd name="T3" fmla="*/ 0 h 14"/>
                <a:gd name="T4" fmla="*/ 0 w 27"/>
                <a:gd name="T5" fmla="*/ 2 h 14"/>
                <a:gd name="T6" fmla="*/ 4 w 27"/>
                <a:gd name="T7" fmla="*/ 2 h 14"/>
                <a:gd name="T8" fmla="*/ 4 w 27"/>
                <a:gd name="T9" fmla="*/ 14 h 14"/>
                <a:gd name="T10" fmla="*/ 7 w 27"/>
                <a:gd name="T11" fmla="*/ 14 h 14"/>
                <a:gd name="T12" fmla="*/ 7 w 27"/>
                <a:gd name="T13" fmla="*/ 2 h 14"/>
                <a:gd name="T14" fmla="*/ 11 w 27"/>
                <a:gd name="T15" fmla="*/ 2 h 14"/>
                <a:gd name="T16" fmla="*/ 11 w 27"/>
                <a:gd name="T17" fmla="*/ 0 h 14"/>
                <a:gd name="T18" fmla="*/ 27 w 27"/>
                <a:gd name="T19" fmla="*/ 0 h 14"/>
                <a:gd name="T20" fmla="*/ 23 w 27"/>
                <a:gd name="T21" fmla="*/ 0 h 14"/>
                <a:gd name="T22" fmla="*/ 20 w 27"/>
                <a:gd name="T23" fmla="*/ 11 h 14"/>
                <a:gd name="T24" fmla="*/ 16 w 27"/>
                <a:gd name="T25" fmla="*/ 0 h 14"/>
                <a:gd name="T26" fmla="*/ 13 w 27"/>
                <a:gd name="T27" fmla="*/ 0 h 14"/>
                <a:gd name="T28" fmla="*/ 13 w 27"/>
                <a:gd name="T29" fmla="*/ 14 h 14"/>
                <a:gd name="T30" fmla="*/ 15 w 27"/>
                <a:gd name="T31" fmla="*/ 14 h 14"/>
                <a:gd name="T32" fmla="*/ 15 w 27"/>
                <a:gd name="T33" fmla="*/ 5 h 14"/>
                <a:gd name="T34" fmla="*/ 15 w 27"/>
                <a:gd name="T35" fmla="*/ 2 h 14"/>
                <a:gd name="T36" fmla="*/ 16 w 27"/>
                <a:gd name="T37" fmla="*/ 5 h 14"/>
                <a:gd name="T38" fmla="*/ 19 w 27"/>
                <a:gd name="T39" fmla="*/ 14 h 14"/>
                <a:gd name="T40" fmla="*/ 21 w 27"/>
                <a:gd name="T41" fmla="*/ 14 h 14"/>
                <a:gd name="T42" fmla="*/ 24 w 27"/>
                <a:gd name="T43" fmla="*/ 5 h 14"/>
                <a:gd name="T44" fmla="*/ 25 w 27"/>
                <a:gd name="T45" fmla="*/ 2 h 14"/>
                <a:gd name="T46" fmla="*/ 24 w 27"/>
                <a:gd name="T47" fmla="*/ 5 h 14"/>
                <a:gd name="T48" fmla="*/ 24 w 27"/>
                <a:gd name="T49" fmla="*/ 14 h 14"/>
                <a:gd name="T50" fmla="*/ 27 w 27"/>
                <a:gd name="T51" fmla="*/ 14 h 14"/>
                <a:gd name="T52" fmla="*/ 27 w 27"/>
                <a:gd name="T5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 h="14">
                  <a:moveTo>
                    <a:pt x="11" y="0"/>
                  </a:moveTo>
                  <a:cubicBezTo>
                    <a:pt x="0" y="0"/>
                    <a:pt x="0" y="0"/>
                    <a:pt x="0" y="0"/>
                  </a:cubicBezTo>
                  <a:cubicBezTo>
                    <a:pt x="0" y="2"/>
                    <a:pt x="0" y="2"/>
                    <a:pt x="0" y="2"/>
                  </a:cubicBezTo>
                  <a:cubicBezTo>
                    <a:pt x="4" y="2"/>
                    <a:pt x="4" y="2"/>
                    <a:pt x="4" y="2"/>
                  </a:cubicBezTo>
                  <a:cubicBezTo>
                    <a:pt x="4" y="14"/>
                    <a:pt x="4" y="14"/>
                    <a:pt x="4" y="14"/>
                  </a:cubicBezTo>
                  <a:cubicBezTo>
                    <a:pt x="7" y="14"/>
                    <a:pt x="7" y="14"/>
                    <a:pt x="7" y="14"/>
                  </a:cubicBezTo>
                  <a:cubicBezTo>
                    <a:pt x="7" y="2"/>
                    <a:pt x="7" y="2"/>
                    <a:pt x="7" y="2"/>
                  </a:cubicBezTo>
                  <a:cubicBezTo>
                    <a:pt x="11" y="2"/>
                    <a:pt x="11" y="2"/>
                    <a:pt x="11" y="2"/>
                  </a:cubicBezTo>
                  <a:cubicBezTo>
                    <a:pt x="11" y="0"/>
                    <a:pt x="11" y="0"/>
                    <a:pt x="11" y="0"/>
                  </a:cubicBezTo>
                  <a:moveTo>
                    <a:pt x="27" y="0"/>
                  </a:moveTo>
                  <a:cubicBezTo>
                    <a:pt x="23" y="0"/>
                    <a:pt x="23" y="0"/>
                    <a:pt x="23" y="0"/>
                  </a:cubicBezTo>
                  <a:cubicBezTo>
                    <a:pt x="20" y="11"/>
                    <a:pt x="20" y="11"/>
                    <a:pt x="20" y="11"/>
                  </a:cubicBezTo>
                  <a:cubicBezTo>
                    <a:pt x="16" y="0"/>
                    <a:pt x="16" y="0"/>
                    <a:pt x="16" y="0"/>
                  </a:cubicBezTo>
                  <a:cubicBezTo>
                    <a:pt x="13" y="0"/>
                    <a:pt x="13" y="0"/>
                    <a:pt x="13" y="0"/>
                  </a:cubicBezTo>
                  <a:cubicBezTo>
                    <a:pt x="13" y="14"/>
                    <a:pt x="13" y="14"/>
                    <a:pt x="13" y="14"/>
                  </a:cubicBezTo>
                  <a:cubicBezTo>
                    <a:pt x="15" y="14"/>
                    <a:pt x="15" y="14"/>
                    <a:pt x="15" y="14"/>
                  </a:cubicBezTo>
                  <a:cubicBezTo>
                    <a:pt x="15" y="5"/>
                    <a:pt x="15" y="5"/>
                    <a:pt x="15" y="5"/>
                  </a:cubicBezTo>
                  <a:cubicBezTo>
                    <a:pt x="15" y="5"/>
                    <a:pt x="15" y="3"/>
                    <a:pt x="15" y="2"/>
                  </a:cubicBezTo>
                  <a:cubicBezTo>
                    <a:pt x="15" y="4"/>
                    <a:pt x="15" y="4"/>
                    <a:pt x="16" y="5"/>
                  </a:cubicBezTo>
                  <a:cubicBezTo>
                    <a:pt x="19" y="14"/>
                    <a:pt x="19" y="14"/>
                    <a:pt x="19" y="14"/>
                  </a:cubicBezTo>
                  <a:cubicBezTo>
                    <a:pt x="21" y="14"/>
                    <a:pt x="21" y="14"/>
                    <a:pt x="21" y="14"/>
                  </a:cubicBezTo>
                  <a:cubicBezTo>
                    <a:pt x="24" y="5"/>
                    <a:pt x="24" y="5"/>
                    <a:pt x="24" y="5"/>
                  </a:cubicBezTo>
                  <a:cubicBezTo>
                    <a:pt x="24" y="3"/>
                    <a:pt x="24" y="3"/>
                    <a:pt x="25" y="2"/>
                  </a:cubicBezTo>
                  <a:cubicBezTo>
                    <a:pt x="24" y="3"/>
                    <a:pt x="24" y="4"/>
                    <a:pt x="24" y="5"/>
                  </a:cubicBezTo>
                  <a:cubicBezTo>
                    <a:pt x="24" y="14"/>
                    <a:pt x="24" y="14"/>
                    <a:pt x="24" y="14"/>
                  </a:cubicBezTo>
                  <a:cubicBezTo>
                    <a:pt x="27" y="14"/>
                    <a:pt x="27" y="14"/>
                    <a:pt x="27" y="14"/>
                  </a:cubicBezTo>
                  <a:cubicBezTo>
                    <a:pt x="27" y="0"/>
                    <a:pt x="27" y="0"/>
                    <a:pt x="27" y="0"/>
                  </a:cubicBezTo>
                </a:path>
              </a:pathLst>
            </a:custGeom>
            <a:solidFill>
              <a:srgbClr val="A878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3393B43B-557A-4175-8E45-0BD264623F00}"/>
                </a:ext>
              </a:extLst>
            </p:cNvPr>
            <p:cNvSpPr>
              <a:spLocks noEditPoints="1"/>
            </p:cNvSpPr>
            <p:nvPr userDrawn="1"/>
          </p:nvSpPr>
          <p:spPr bwMode="auto">
            <a:xfrm>
              <a:off x="3477" y="2095"/>
              <a:ext cx="489" cy="128"/>
            </a:xfrm>
            <a:custGeom>
              <a:avLst/>
              <a:gdLst>
                <a:gd name="T0" fmla="*/ 388 w 401"/>
                <a:gd name="T1" fmla="*/ 4 h 102"/>
                <a:gd name="T2" fmla="*/ 401 w 401"/>
                <a:gd name="T3" fmla="*/ 15 h 102"/>
                <a:gd name="T4" fmla="*/ 388 w 401"/>
                <a:gd name="T5" fmla="*/ 28 h 102"/>
                <a:gd name="T6" fmla="*/ 387 w 401"/>
                <a:gd name="T7" fmla="*/ 10 h 102"/>
                <a:gd name="T8" fmla="*/ 390 w 401"/>
                <a:gd name="T9" fmla="*/ 13 h 102"/>
                <a:gd name="T10" fmla="*/ 386 w 401"/>
                <a:gd name="T11" fmla="*/ 10 h 102"/>
                <a:gd name="T12" fmla="*/ 386 w 401"/>
                <a:gd name="T13" fmla="*/ 23 h 102"/>
                <a:gd name="T14" fmla="*/ 390 w 401"/>
                <a:gd name="T15" fmla="*/ 23 h 102"/>
                <a:gd name="T16" fmla="*/ 392 w 401"/>
                <a:gd name="T17" fmla="*/ 15 h 102"/>
                <a:gd name="T18" fmla="*/ 388 w 401"/>
                <a:gd name="T19" fmla="*/ 7 h 102"/>
                <a:gd name="T20" fmla="*/ 332 w 401"/>
                <a:gd name="T21" fmla="*/ 65 h 102"/>
                <a:gd name="T22" fmla="*/ 362 w 401"/>
                <a:gd name="T23" fmla="*/ 48 h 102"/>
                <a:gd name="T24" fmla="*/ 381 w 401"/>
                <a:gd name="T25" fmla="*/ 45 h 102"/>
                <a:gd name="T26" fmla="*/ 311 w 401"/>
                <a:gd name="T27" fmla="*/ 65 h 102"/>
                <a:gd name="T28" fmla="*/ 364 w 401"/>
                <a:gd name="T29" fmla="*/ 73 h 102"/>
                <a:gd name="T30" fmla="*/ 304 w 401"/>
                <a:gd name="T31" fmla="*/ 21 h 102"/>
                <a:gd name="T32" fmla="*/ 296 w 401"/>
                <a:gd name="T33" fmla="*/ 10 h 102"/>
                <a:gd name="T34" fmla="*/ 278 w 401"/>
                <a:gd name="T35" fmla="*/ 100 h 102"/>
                <a:gd name="T36" fmla="*/ 296 w 401"/>
                <a:gd name="T37" fmla="*/ 88 h 102"/>
                <a:gd name="T38" fmla="*/ 302 w 401"/>
                <a:gd name="T39" fmla="*/ 28 h 102"/>
                <a:gd name="T40" fmla="*/ 276 w 401"/>
                <a:gd name="T41" fmla="*/ 88 h 102"/>
                <a:gd name="T42" fmla="*/ 232 w 401"/>
                <a:gd name="T43" fmla="*/ 101 h 102"/>
                <a:gd name="T44" fmla="*/ 252 w 401"/>
                <a:gd name="T45" fmla="*/ 66 h 102"/>
                <a:gd name="T46" fmla="*/ 282 w 401"/>
                <a:gd name="T47" fmla="*/ 43 h 102"/>
                <a:gd name="T48" fmla="*/ 261 w 401"/>
                <a:gd name="T49" fmla="*/ 35 h 102"/>
                <a:gd name="T50" fmla="*/ 255 w 401"/>
                <a:gd name="T51" fmla="*/ 29 h 102"/>
                <a:gd name="T52" fmla="*/ 238 w 401"/>
                <a:gd name="T53" fmla="*/ 40 h 102"/>
                <a:gd name="T54" fmla="*/ 240 w 401"/>
                <a:gd name="T55" fmla="*/ 16 h 102"/>
                <a:gd name="T56" fmla="*/ 233 w 401"/>
                <a:gd name="T57" fmla="*/ 2 h 102"/>
                <a:gd name="T58" fmla="*/ 171 w 401"/>
                <a:gd name="T59" fmla="*/ 16 h 102"/>
                <a:gd name="T60" fmla="*/ 159 w 401"/>
                <a:gd name="T61" fmla="*/ 101 h 102"/>
                <a:gd name="T62" fmla="*/ 181 w 401"/>
                <a:gd name="T63" fmla="*/ 59 h 102"/>
                <a:gd name="T64" fmla="*/ 228 w 401"/>
                <a:gd name="T65" fmla="*/ 46 h 102"/>
                <a:gd name="T66" fmla="*/ 192 w 401"/>
                <a:gd name="T67" fmla="*/ 20 h 102"/>
                <a:gd name="T68" fmla="*/ 129 w 401"/>
                <a:gd name="T69" fmla="*/ 51 h 102"/>
                <a:gd name="T70" fmla="*/ 106 w 401"/>
                <a:gd name="T71" fmla="*/ 85 h 102"/>
                <a:gd name="T72" fmla="*/ 118 w 401"/>
                <a:gd name="T73" fmla="*/ 43 h 102"/>
                <a:gd name="T74" fmla="*/ 149 w 401"/>
                <a:gd name="T75" fmla="*/ 64 h 102"/>
                <a:gd name="T76" fmla="*/ 75 w 401"/>
                <a:gd name="T77" fmla="*/ 64 h 102"/>
                <a:gd name="T78" fmla="*/ 36 w 401"/>
                <a:gd name="T79" fmla="*/ 2 h 102"/>
                <a:gd name="T80" fmla="*/ 2 w 401"/>
                <a:gd name="T81" fmla="*/ 86 h 102"/>
                <a:gd name="T82" fmla="*/ 55 w 401"/>
                <a:gd name="T83" fmla="*/ 100 h 102"/>
                <a:gd name="T84" fmla="*/ 68 w 401"/>
                <a:gd name="T85" fmla="*/ 87 h 102"/>
                <a:gd name="T86" fmla="*/ 43 w 401"/>
                <a:gd name="T87"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1" h="102">
                  <a:moveTo>
                    <a:pt x="388" y="27"/>
                  </a:moveTo>
                  <a:cubicBezTo>
                    <a:pt x="381" y="27"/>
                    <a:pt x="376" y="22"/>
                    <a:pt x="376" y="15"/>
                  </a:cubicBezTo>
                  <a:cubicBezTo>
                    <a:pt x="376" y="9"/>
                    <a:pt x="381" y="4"/>
                    <a:pt x="388" y="4"/>
                  </a:cubicBezTo>
                  <a:cubicBezTo>
                    <a:pt x="394" y="4"/>
                    <a:pt x="399" y="9"/>
                    <a:pt x="399" y="15"/>
                  </a:cubicBezTo>
                  <a:cubicBezTo>
                    <a:pt x="399" y="22"/>
                    <a:pt x="394" y="27"/>
                    <a:pt x="388" y="27"/>
                  </a:cubicBezTo>
                  <a:moveTo>
                    <a:pt x="401" y="15"/>
                  </a:moveTo>
                  <a:cubicBezTo>
                    <a:pt x="401" y="8"/>
                    <a:pt x="395" y="2"/>
                    <a:pt x="388" y="2"/>
                  </a:cubicBezTo>
                  <a:cubicBezTo>
                    <a:pt x="381" y="2"/>
                    <a:pt x="375" y="8"/>
                    <a:pt x="375" y="15"/>
                  </a:cubicBezTo>
                  <a:cubicBezTo>
                    <a:pt x="375" y="23"/>
                    <a:pt x="381" y="28"/>
                    <a:pt x="388" y="28"/>
                  </a:cubicBezTo>
                  <a:cubicBezTo>
                    <a:pt x="395" y="28"/>
                    <a:pt x="401" y="22"/>
                    <a:pt x="401" y="15"/>
                  </a:cubicBezTo>
                  <a:moveTo>
                    <a:pt x="386" y="10"/>
                  </a:moveTo>
                  <a:cubicBezTo>
                    <a:pt x="387" y="10"/>
                    <a:pt x="387" y="10"/>
                    <a:pt x="387" y="10"/>
                  </a:cubicBezTo>
                  <a:cubicBezTo>
                    <a:pt x="389" y="10"/>
                    <a:pt x="389" y="10"/>
                    <a:pt x="390" y="10"/>
                  </a:cubicBezTo>
                  <a:cubicBezTo>
                    <a:pt x="390" y="10"/>
                    <a:pt x="390" y="11"/>
                    <a:pt x="390" y="11"/>
                  </a:cubicBezTo>
                  <a:cubicBezTo>
                    <a:pt x="390" y="12"/>
                    <a:pt x="390" y="13"/>
                    <a:pt x="390" y="13"/>
                  </a:cubicBezTo>
                  <a:cubicBezTo>
                    <a:pt x="389" y="13"/>
                    <a:pt x="389" y="13"/>
                    <a:pt x="387" y="13"/>
                  </a:cubicBezTo>
                  <a:cubicBezTo>
                    <a:pt x="386" y="13"/>
                    <a:pt x="386" y="13"/>
                    <a:pt x="386" y="13"/>
                  </a:cubicBezTo>
                  <a:lnTo>
                    <a:pt x="386" y="10"/>
                  </a:lnTo>
                  <a:close/>
                  <a:moveTo>
                    <a:pt x="382" y="7"/>
                  </a:moveTo>
                  <a:cubicBezTo>
                    <a:pt x="382" y="23"/>
                    <a:pt x="382" y="23"/>
                    <a:pt x="382" y="23"/>
                  </a:cubicBezTo>
                  <a:cubicBezTo>
                    <a:pt x="386" y="23"/>
                    <a:pt x="386" y="23"/>
                    <a:pt x="386" y="23"/>
                  </a:cubicBezTo>
                  <a:cubicBezTo>
                    <a:pt x="386" y="16"/>
                    <a:pt x="386" y="16"/>
                    <a:pt x="386" y="16"/>
                  </a:cubicBezTo>
                  <a:cubicBezTo>
                    <a:pt x="389" y="16"/>
                    <a:pt x="389" y="16"/>
                    <a:pt x="389" y="20"/>
                  </a:cubicBezTo>
                  <a:cubicBezTo>
                    <a:pt x="390" y="21"/>
                    <a:pt x="390" y="22"/>
                    <a:pt x="390" y="23"/>
                  </a:cubicBezTo>
                  <a:cubicBezTo>
                    <a:pt x="395" y="23"/>
                    <a:pt x="395" y="23"/>
                    <a:pt x="395" y="23"/>
                  </a:cubicBezTo>
                  <a:cubicBezTo>
                    <a:pt x="394" y="22"/>
                    <a:pt x="394" y="20"/>
                    <a:pt x="393" y="18"/>
                  </a:cubicBezTo>
                  <a:cubicBezTo>
                    <a:pt x="393" y="16"/>
                    <a:pt x="393" y="16"/>
                    <a:pt x="392" y="15"/>
                  </a:cubicBezTo>
                  <a:cubicBezTo>
                    <a:pt x="393" y="15"/>
                    <a:pt x="394" y="14"/>
                    <a:pt x="394" y="11"/>
                  </a:cubicBezTo>
                  <a:cubicBezTo>
                    <a:pt x="394" y="10"/>
                    <a:pt x="394" y="8"/>
                    <a:pt x="392" y="7"/>
                  </a:cubicBezTo>
                  <a:cubicBezTo>
                    <a:pt x="390" y="7"/>
                    <a:pt x="389" y="7"/>
                    <a:pt x="388" y="7"/>
                  </a:cubicBezTo>
                  <a:lnTo>
                    <a:pt x="382" y="7"/>
                  </a:lnTo>
                  <a:close/>
                  <a:moveTo>
                    <a:pt x="342" y="85"/>
                  </a:moveTo>
                  <a:cubicBezTo>
                    <a:pt x="328" y="85"/>
                    <a:pt x="329" y="74"/>
                    <a:pt x="332" y="65"/>
                  </a:cubicBezTo>
                  <a:cubicBezTo>
                    <a:pt x="335" y="51"/>
                    <a:pt x="341" y="47"/>
                    <a:pt x="344" y="45"/>
                  </a:cubicBezTo>
                  <a:cubicBezTo>
                    <a:pt x="347" y="44"/>
                    <a:pt x="350" y="43"/>
                    <a:pt x="353" y="43"/>
                  </a:cubicBezTo>
                  <a:cubicBezTo>
                    <a:pt x="359" y="43"/>
                    <a:pt x="361" y="46"/>
                    <a:pt x="362" y="48"/>
                  </a:cubicBezTo>
                  <a:cubicBezTo>
                    <a:pt x="362" y="49"/>
                    <a:pt x="363" y="50"/>
                    <a:pt x="363" y="51"/>
                  </a:cubicBezTo>
                  <a:cubicBezTo>
                    <a:pt x="364" y="53"/>
                    <a:pt x="366" y="54"/>
                    <a:pt x="369" y="54"/>
                  </a:cubicBezTo>
                  <a:cubicBezTo>
                    <a:pt x="374" y="54"/>
                    <a:pt x="379" y="50"/>
                    <a:pt x="381" y="45"/>
                  </a:cubicBezTo>
                  <a:cubicBezTo>
                    <a:pt x="382" y="41"/>
                    <a:pt x="381" y="38"/>
                    <a:pt x="378" y="34"/>
                  </a:cubicBezTo>
                  <a:cubicBezTo>
                    <a:pt x="372" y="28"/>
                    <a:pt x="365" y="27"/>
                    <a:pt x="357" y="27"/>
                  </a:cubicBezTo>
                  <a:cubicBezTo>
                    <a:pt x="338" y="27"/>
                    <a:pt x="318" y="39"/>
                    <a:pt x="311" y="65"/>
                  </a:cubicBezTo>
                  <a:cubicBezTo>
                    <a:pt x="305" y="85"/>
                    <a:pt x="312" y="102"/>
                    <a:pt x="336" y="102"/>
                  </a:cubicBezTo>
                  <a:cubicBezTo>
                    <a:pt x="356" y="102"/>
                    <a:pt x="369" y="89"/>
                    <a:pt x="371" y="82"/>
                  </a:cubicBezTo>
                  <a:cubicBezTo>
                    <a:pt x="373" y="76"/>
                    <a:pt x="368" y="73"/>
                    <a:pt x="364" y="73"/>
                  </a:cubicBezTo>
                  <a:cubicBezTo>
                    <a:pt x="359" y="73"/>
                    <a:pt x="356" y="76"/>
                    <a:pt x="354" y="78"/>
                  </a:cubicBezTo>
                  <a:cubicBezTo>
                    <a:pt x="352" y="81"/>
                    <a:pt x="349" y="85"/>
                    <a:pt x="342" y="85"/>
                  </a:cubicBezTo>
                  <a:moveTo>
                    <a:pt x="304" y="21"/>
                  </a:moveTo>
                  <a:cubicBezTo>
                    <a:pt x="309" y="21"/>
                    <a:pt x="315" y="16"/>
                    <a:pt x="316" y="10"/>
                  </a:cubicBezTo>
                  <a:cubicBezTo>
                    <a:pt x="318" y="5"/>
                    <a:pt x="315" y="0"/>
                    <a:pt x="309" y="0"/>
                  </a:cubicBezTo>
                  <a:cubicBezTo>
                    <a:pt x="304" y="0"/>
                    <a:pt x="298" y="5"/>
                    <a:pt x="296" y="10"/>
                  </a:cubicBezTo>
                  <a:cubicBezTo>
                    <a:pt x="295" y="16"/>
                    <a:pt x="298" y="21"/>
                    <a:pt x="304" y="21"/>
                  </a:cubicBezTo>
                  <a:moveTo>
                    <a:pt x="276" y="88"/>
                  </a:moveTo>
                  <a:cubicBezTo>
                    <a:pt x="275" y="92"/>
                    <a:pt x="273" y="98"/>
                    <a:pt x="278" y="100"/>
                  </a:cubicBezTo>
                  <a:cubicBezTo>
                    <a:pt x="279" y="100"/>
                    <a:pt x="280" y="101"/>
                    <a:pt x="282" y="101"/>
                  </a:cubicBezTo>
                  <a:cubicBezTo>
                    <a:pt x="285" y="101"/>
                    <a:pt x="288" y="100"/>
                    <a:pt x="291" y="97"/>
                  </a:cubicBezTo>
                  <a:cubicBezTo>
                    <a:pt x="294" y="94"/>
                    <a:pt x="295" y="91"/>
                    <a:pt x="296" y="88"/>
                  </a:cubicBezTo>
                  <a:cubicBezTo>
                    <a:pt x="309" y="40"/>
                    <a:pt x="309" y="40"/>
                    <a:pt x="309" y="40"/>
                  </a:cubicBezTo>
                  <a:cubicBezTo>
                    <a:pt x="309" y="36"/>
                    <a:pt x="311" y="31"/>
                    <a:pt x="306" y="29"/>
                  </a:cubicBezTo>
                  <a:cubicBezTo>
                    <a:pt x="305" y="28"/>
                    <a:pt x="303" y="28"/>
                    <a:pt x="302" y="28"/>
                  </a:cubicBezTo>
                  <a:cubicBezTo>
                    <a:pt x="298" y="28"/>
                    <a:pt x="295" y="29"/>
                    <a:pt x="294" y="30"/>
                  </a:cubicBezTo>
                  <a:cubicBezTo>
                    <a:pt x="292" y="32"/>
                    <a:pt x="290" y="34"/>
                    <a:pt x="289" y="40"/>
                  </a:cubicBezTo>
                  <a:lnTo>
                    <a:pt x="276" y="88"/>
                  </a:lnTo>
                  <a:close/>
                  <a:moveTo>
                    <a:pt x="225" y="88"/>
                  </a:moveTo>
                  <a:cubicBezTo>
                    <a:pt x="224" y="92"/>
                    <a:pt x="222" y="98"/>
                    <a:pt x="229" y="100"/>
                  </a:cubicBezTo>
                  <a:cubicBezTo>
                    <a:pt x="230" y="101"/>
                    <a:pt x="231" y="101"/>
                    <a:pt x="232" y="101"/>
                  </a:cubicBezTo>
                  <a:cubicBezTo>
                    <a:pt x="235" y="101"/>
                    <a:pt x="238" y="100"/>
                    <a:pt x="240" y="98"/>
                  </a:cubicBezTo>
                  <a:cubicBezTo>
                    <a:pt x="244" y="95"/>
                    <a:pt x="245" y="91"/>
                    <a:pt x="246" y="88"/>
                  </a:cubicBezTo>
                  <a:cubicBezTo>
                    <a:pt x="252" y="66"/>
                    <a:pt x="252" y="66"/>
                    <a:pt x="252" y="66"/>
                  </a:cubicBezTo>
                  <a:cubicBezTo>
                    <a:pt x="254" y="58"/>
                    <a:pt x="257" y="48"/>
                    <a:pt x="268" y="46"/>
                  </a:cubicBezTo>
                  <a:cubicBezTo>
                    <a:pt x="270" y="46"/>
                    <a:pt x="272" y="46"/>
                    <a:pt x="274" y="45"/>
                  </a:cubicBezTo>
                  <a:cubicBezTo>
                    <a:pt x="276" y="45"/>
                    <a:pt x="279" y="45"/>
                    <a:pt x="282" y="43"/>
                  </a:cubicBezTo>
                  <a:cubicBezTo>
                    <a:pt x="284" y="41"/>
                    <a:pt x="285" y="39"/>
                    <a:pt x="286" y="36"/>
                  </a:cubicBezTo>
                  <a:cubicBezTo>
                    <a:pt x="287" y="32"/>
                    <a:pt x="285" y="27"/>
                    <a:pt x="278" y="27"/>
                  </a:cubicBezTo>
                  <a:cubicBezTo>
                    <a:pt x="272" y="27"/>
                    <a:pt x="266" y="30"/>
                    <a:pt x="261" y="35"/>
                  </a:cubicBezTo>
                  <a:cubicBezTo>
                    <a:pt x="260" y="37"/>
                    <a:pt x="258" y="39"/>
                    <a:pt x="257" y="41"/>
                  </a:cubicBezTo>
                  <a:cubicBezTo>
                    <a:pt x="257" y="40"/>
                    <a:pt x="257" y="40"/>
                    <a:pt x="257" y="40"/>
                  </a:cubicBezTo>
                  <a:cubicBezTo>
                    <a:pt x="258" y="37"/>
                    <a:pt x="260" y="31"/>
                    <a:pt x="255" y="29"/>
                  </a:cubicBezTo>
                  <a:cubicBezTo>
                    <a:pt x="254" y="28"/>
                    <a:pt x="253" y="28"/>
                    <a:pt x="251" y="28"/>
                  </a:cubicBezTo>
                  <a:cubicBezTo>
                    <a:pt x="248" y="28"/>
                    <a:pt x="245" y="29"/>
                    <a:pt x="244" y="30"/>
                  </a:cubicBezTo>
                  <a:cubicBezTo>
                    <a:pt x="240" y="33"/>
                    <a:pt x="239" y="37"/>
                    <a:pt x="238" y="40"/>
                  </a:cubicBezTo>
                  <a:lnTo>
                    <a:pt x="225" y="88"/>
                  </a:lnTo>
                  <a:close/>
                  <a:moveTo>
                    <a:pt x="228" y="20"/>
                  </a:moveTo>
                  <a:cubicBezTo>
                    <a:pt x="231" y="20"/>
                    <a:pt x="236" y="20"/>
                    <a:pt x="240" y="16"/>
                  </a:cubicBezTo>
                  <a:cubicBezTo>
                    <a:pt x="241" y="15"/>
                    <a:pt x="242" y="12"/>
                    <a:pt x="242" y="11"/>
                  </a:cubicBezTo>
                  <a:cubicBezTo>
                    <a:pt x="243" y="8"/>
                    <a:pt x="242" y="5"/>
                    <a:pt x="239" y="3"/>
                  </a:cubicBezTo>
                  <a:cubicBezTo>
                    <a:pt x="238" y="3"/>
                    <a:pt x="235" y="2"/>
                    <a:pt x="233" y="2"/>
                  </a:cubicBezTo>
                  <a:cubicBezTo>
                    <a:pt x="190" y="2"/>
                    <a:pt x="190" y="2"/>
                    <a:pt x="190" y="2"/>
                  </a:cubicBezTo>
                  <a:cubicBezTo>
                    <a:pt x="187" y="2"/>
                    <a:pt x="182" y="2"/>
                    <a:pt x="179" y="5"/>
                  </a:cubicBezTo>
                  <a:cubicBezTo>
                    <a:pt x="174" y="8"/>
                    <a:pt x="172" y="13"/>
                    <a:pt x="171" y="16"/>
                  </a:cubicBezTo>
                  <a:cubicBezTo>
                    <a:pt x="152" y="88"/>
                    <a:pt x="152" y="88"/>
                    <a:pt x="152" y="88"/>
                  </a:cubicBezTo>
                  <a:cubicBezTo>
                    <a:pt x="151" y="92"/>
                    <a:pt x="150" y="97"/>
                    <a:pt x="154" y="99"/>
                  </a:cubicBezTo>
                  <a:cubicBezTo>
                    <a:pt x="155" y="100"/>
                    <a:pt x="157" y="101"/>
                    <a:pt x="159" y="101"/>
                  </a:cubicBezTo>
                  <a:cubicBezTo>
                    <a:pt x="161" y="101"/>
                    <a:pt x="167" y="101"/>
                    <a:pt x="171" y="95"/>
                  </a:cubicBezTo>
                  <a:cubicBezTo>
                    <a:pt x="172" y="92"/>
                    <a:pt x="173" y="90"/>
                    <a:pt x="174" y="87"/>
                  </a:cubicBezTo>
                  <a:cubicBezTo>
                    <a:pt x="181" y="59"/>
                    <a:pt x="181" y="59"/>
                    <a:pt x="181" y="59"/>
                  </a:cubicBezTo>
                  <a:cubicBezTo>
                    <a:pt x="214" y="59"/>
                    <a:pt x="214" y="59"/>
                    <a:pt x="214" y="59"/>
                  </a:cubicBezTo>
                  <a:cubicBezTo>
                    <a:pt x="217" y="59"/>
                    <a:pt x="225" y="59"/>
                    <a:pt x="228" y="50"/>
                  </a:cubicBezTo>
                  <a:cubicBezTo>
                    <a:pt x="228" y="49"/>
                    <a:pt x="228" y="47"/>
                    <a:pt x="228" y="46"/>
                  </a:cubicBezTo>
                  <a:cubicBezTo>
                    <a:pt x="227" y="41"/>
                    <a:pt x="222" y="41"/>
                    <a:pt x="219" y="41"/>
                  </a:cubicBezTo>
                  <a:cubicBezTo>
                    <a:pt x="186" y="41"/>
                    <a:pt x="186" y="41"/>
                    <a:pt x="186" y="41"/>
                  </a:cubicBezTo>
                  <a:cubicBezTo>
                    <a:pt x="192" y="20"/>
                    <a:pt x="192" y="20"/>
                    <a:pt x="192" y="20"/>
                  </a:cubicBezTo>
                  <a:lnTo>
                    <a:pt x="228" y="20"/>
                  </a:lnTo>
                  <a:close/>
                  <a:moveTo>
                    <a:pt x="118" y="43"/>
                  </a:moveTo>
                  <a:cubicBezTo>
                    <a:pt x="119" y="43"/>
                    <a:pt x="127" y="43"/>
                    <a:pt x="129" y="51"/>
                  </a:cubicBezTo>
                  <a:cubicBezTo>
                    <a:pt x="130" y="54"/>
                    <a:pt x="130" y="59"/>
                    <a:pt x="128" y="63"/>
                  </a:cubicBezTo>
                  <a:cubicBezTo>
                    <a:pt x="127" y="68"/>
                    <a:pt x="125" y="73"/>
                    <a:pt x="121" y="78"/>
                  </a:cubicBezTo>
                  <a:cubicBezTo>
                    <a:pt x="120" y="79"/>
                    <a:pt x="115" y="85"/>
                    <a:pt x="106" y="85"/>
                  </a:cubicBezTo>
                  <a:cubicBezTo>
                    <a:pt x="95" y="85"/>
                    <a:pt x="92" y="77"/>
                    <a:pt x="96" y="64"/>
                  </a:cubicBezTo>
                  <a:cubicBezTo>
                    <a:pt x="96" y="61"/>
                    <a:pt x="99" y="52"/>
                    <a:pt x="107" y="46"/>
                  </a:cubicBezTo>
                  <a:cubicBezTo>
                    <a:pt x="111" y="43"/>
                    <a:pt x="115" y="43"/>
                    <a:pt x="118" y="43"/>
                  </a:cubicBezTo>
                  <a:moveTo>
                    <a:pt x="75" y="64"/>
                  </a:moveTo>
                  <a:cubicBezTo>
                    <a:pt x="70" y="82"/>
                    <a:pt x="76" y="102"/>
                    <a:pt x="102" y="102"/>
                  </a:cubicBezTo>
                  <a:cubicBezTo>
                    <a:pt x="122" y="102"/>
                    <a:pt x="143" y="86"/>
                    <a:pt x="149" y="64"/>
                  </a:cubicBezTo>
                  <a:cubicBezTo>
                    <a:pt x="152" y="53"/>
                    <a:pt x="150" y="43"/>
                    <a:pt x="147" y="38"/>
                  </a:cubicBezTo>
                  <a:cubicBezTo>
                    <a:pt x="142" y="30"/>
                    <a:pt x="133" y="27"/>
                    <a:pt x="123" y="27"/>
                  </a:cubicBezTo>
                  <a:cubicBezTo>
                    <a:pt x="101" y="27"/>
                    <a:pt x="81" y="42"/>
                    <a:pt x="75" y="64"/>
                  </a:cubicBezTo>
                  <a:moveTo>
                    <a:pt x="43" y="15"/>
                  </a:moveTo>
                  <a:cubicBezTo>
                    <a:pt x="44" y="12"/>
                    <a:pt x="45" y="8"/>
                    <a:pt x="43" y="5"/>
                  </a:cubicBezTo>
                  <a:cubicBezTo>
                    <a:pt x="41" y="2"/>
                    <a:pt x="38" y="2"/>
                    <a:pt x="36" y="2"/>
                  </a:cubicBezTo>
                  <a:cubicBezTo>
                    <a:pt x="32" y="2"/>
                    <a:pt x="29" y="3"/>
                    <a:pt x="28" y="4"/>
                  </a:cubicBezTo>
                  <a:cubicBezTo>
                    <a:pt x="23" y="7"/>
                    <a:pt x="22" y="11"/>
                    <a:pt x="21" y="15"/>
                  </a:cubicBezTo>
                  <a:cubicBezTo>
                    <a:pt x="2" y="86"/>
                    <a:pt x="2" y="86"/>
                    <a:pt x="2" y="86"/>
                  </a:cubicBezTo>
                  <a:cubicBezTo>
                    <a:pt x="2" y="90"/>
                    <a:pt x="0" y="94"/>
                    <a:pt x="3" y="97"/>
                  </a:cubicBezTo>
                  <a:cubicBezTo>
                    <a:pt x="5" y="100"/>
                    <a:pt x="9" y="100"/>
                    <a:pt x="13" y="100"/>
                  </a:cubicBezTo>
                  <a:cubicBezTo>
                    <a:pt x="55" y="100"/>
                    <a:pt x="55" y="100"/>
                    <a:pt x="55" y="100"/>
                  </a:cubicBezTo>
                  <a:cubicBezTo>
                    <a:pt x="58" y="100"/>
                    <a:pt x="62" y="100"/>
                    <a:pt x="66" y="96"/>
                  </a:cubicBezTo>
                  <a:cubicBezTo>
                    <a:pt x="67" y="94"/>
                    <a:pt x="68" y="93"/>
                    <a:pt x="68" y="91"/>
                  </a:cubicBezTo>
                  <a:cubicBezTo>
                    <a:pt x="68" y="90"/>
                    <a:pt x="69" y="88"/>
                    <a:pt x="68" y="87"/>
                  </a:cubicBezTo>
                  <a:cubicBezTo>
                    <a:pt x="67" y="82"/>
                    <a:pt x="62" y="82"/>
                    <a:pt x="59" y="82"/>
                  </a:cubicBezTo>
                  <a:cubicBezTo>
                    <a:pt x="25" y="82"/>
                    <a:pt x="25" y="82"/>
                    <a:pt x="25" y="82"/>
                  </a:cubicBezTo>
                  <a:lnTo>
                    <a:pt x="43" y="15"/>
                  </a:lnTo>
                  <a:close/>
                </a:path>
              </a:pathLst>
            </a:custGeom>
            <a:solidFill>
              <a:srgbClr val="6E1E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879987069"/>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Lst>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3" name="Text Content">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dirty="0"/>
              <a:t>Klicken Sie auf , um Mastertextstile zu bearbeiten</a:t>
            </a:r>
          </a:p>
          <a:p>
            <a:pPr lvl="1"/>
            <a:r>
              <a:rPr lang="en-US" dirty="0"/>
              <a:t>Zweite Ebene</a:t>
            </a:r>
          </a:p>
          <a:p>
            <a:pPr lvl="2"/>
            <a:r>
              <a:rPr lang="en-US" dirty="0"/>
              <a:t>Dritte Ebene</a:t>
            </a:r>
          </a:p>
          <a:p>
            <a:pPr lvl="3"/>
            <a:r>
              <a:rPr lang="en-US" dirty="0"/>
              <a:t>Vierte Ebene</a:t>
            </a:r>
          </a:p>
          <a:p>
            <a:pPr lvl="4"/>
            <a:r>
              <a:rPr lang="en-US" dirty="0"/>
              <a:t>Fünfte Ebene</a:t>
            </a:r>
          </a:p>
        </p:txBody>
      </p:sp>
      <p:sp>
        <p:nvSpPr>
          <p:cNvPr id="2" name="Title">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dirty="0"/>
              <a:t>Klicken Sie hier, um den Master-Titelstil zu bearbeiten</a:t>
            </a:r>
          </a:p>
        </p:txBody>
      </p:sp>
      <p:grpSp>
        <p:nvGrpSpPr>
          <p:cNvPr id="4" name="Lofric Hydro-Kit">
            <a:extLst>
              <a:ext uri="{FF2B5EF4-FFF2-40B4-BE49-F238E27FC236}">
                <a16:creationId xmlns:a16="http://schemas.microsoft.com/office/drawing/2014/main" id="{97ACD038-ED65-4FF3-9676-7E849B9718F2}"/>
              </a:ext>
            </a:extLst>
          </p:cNvPr>
          <p:cNvGrpSpPr/>
          <p:nvPr userDrawn="1"/>
        </p:nvGrpSpPr>
        <p:grpSpPr>
          <a:xfrm>
            <a:off x="9193213" y="6146800"/>
            <a:ext cx="2673351" cy="382588"/>
            <a:chOff x="9193213" y="6146800"/>
            <a:chExt cx="2673351" cy="382588"/>
          </a:xfrm>
        </p:grpSpPr>
        <p:sp>
          <p:nvSpPr>
            <p:cNvPr id="12" name="Freeform 13">
              <a:extLst>
                <a:ext uri="{FF2B5EF4-FFF2-40B4-BE49-F238E27FC236}">
                  <a16:creationId xmlns:a16="http://schemas.microsoft.com/office/drawing/2014/main" id="{74EEED3C-0BB7-44AB-BC83-C30974A65DE3}"/>
                </a:ext>
              </a:extLst>
            </p:cNvPr>
            <p:cNvSpPr>
              <a:spLocks noEditPoints="1"/>
            </p:cNvSpPr>
            <p:nvPr/>
          </p:nvSpPr>
          <p:spPr bwMode="auto">
            <a:xfrm>
              <a:off x="10499726" y="6234113"/>
              <a:ext cx="1366838" cy="295275"/>
            </a:xfrm>
            <a:custGeom>
              <a:avLst/>
              <a:gdLst>
                <a:gd name="T0" fmla="*/ 414 w 430"/>
                <a:gd name="T1" fmla="*/ 4 h 91"/>
                <a:gd name="T2" fmla="*/ 407 w 430"/>
                <a:gd name="T3" fmla="*/ 6 h 91"/>
                <a:gd name="T4" fmla="*/ 410 w 430"/>
                <a:gd name="T5" fmla="*/ 6 h 91"/>
                <a:gd name="T6" fmla="*/ 423 w 430"/>
                <a:gd name="T7" fmla="*/ 15 h 91"/>
                <a:gd name="T8" fmla="*/ 416 w 430"/>
                <a:gd name="T9" fmla="*/ 18 h 91"/>
                <a:gd name="T10" fmla="*/ 418 w 430"/>
                <a:gd name="T11" fmla="*/ 6 h 91"/>
                <a:gd name="T12" fmla="*/ 424 w 430"/>
                <a:gd name="T13" fmla="*/ 18 h 91"/>
                <a:gd name="T14" fmla="*/ 427 w 430"/>
                <a:gd name="T15" fmla="*/ 9 h 91"/>
                <a:gd name="T16" fmla="*/ 430 w 430"/>
                <a:gd name="T17" fmla="*/ 4 h 91"/>
                <a:gd name="T18" fmla="*/ 401 w 430"/>
                <a:gd name="T19" fmla="*/ 70 h 91"/>
                <a:gd name="T20" fmla="*/ 390 w 430"/>
                <a:gd name="T21" fmla="*/ 54 h 91"/>
                <a:gd name="T22" fmla="*/ 400 w 430"/>
                <a:gd name="T23" fmla="*/ 24 h 91"/>
                <a:gd name="T24" fmla="*/ 390 w 430"/>
                <a:gd name="T25" fmla="*/ 8 h 91"/>
                <a:gd name="T26" fmla="*/ 381 w 430"/>
                <a:gd name="T27" fmla="*/ 20 h 91"/>
                <a:gd name="T28" fmla="*/ 375 w 430"/>
                <a:gd name="T29" fmla="*/ 28 h 91"/>
                <a:gd name="T30" fmla="*/ 357 w 430"/>
                <a:gd name="T31" fmla="*/ 6 h 91"/>
                <a:gd name="T32" fmla="*/ 362 w 430"/>
                <a:gd name="T33" fmla="*/ 0 h 91"/>
                <a:gd name="T34" fmla="*/ 362 w 430"/>
                <a:gd name="T35" fmla="*/ 19 h 91"/>
                <a:gd name="T36" fmla="*/ 363 w 430"/>
                <a:gd name="T37" fmla="*/ 73 h 91"/>
                <a:gd name="T38" fmla="*/ 367 w 430"/>
                <a:gd name="T39" fmla="*/ 24 h 91"/>
                <a:gd name="T40" fmla="*/ 296 w 430"/>
                <a:gd name="T41" fmla="*/ 5 h 91"/>
                <a:gd name="T42" fmla="*/ 306 w 430"/>
                <a:gd name="T43" fmla="*/ 69 h 91"/>
                <a:gd name="T44" fmla="*/ 343 w 430"/>
                <a:gd name="T45" fmla="*/ 71 h 91"/>
                <a:gd name="T46" fmla="*/ 352 w 430"/>
                <a:gd name="T47" fmla="*/ 66 h 91"/>
                <a:gd name="T48" fmla="*/ 349 w 430"/>
                <a:gd name="T49" fmla="*/ 5 h 91"/>
                <a:gd name="T50" fmla="*/ 306 w 430"/>
                <a:gd name="T51" fmla="*/ 37 h 91"/>
                <a:gd name="T52" fmla="*/ 260 w 430"/>
                <a:gd name="T53" fmla="*/ 39 h 91"/>
                <a:gd name="T54" fmla="*/ 286 w 430"/>
                <a:gd name="T55" fmla="*/ 39 h 91"/>
                <a:gd name="T56" fmla="*/ 228 w 430"/>
                <a:gd name="T57" fmla="*/ 66 h 91"/>
                <a:gd name="T58" fmla="*/ 216 w 430"/>
                <a:gd name="T59" fmla="*/ 33 h 91"/>
                <a:gd name="T60" fmla="*/ 240 w 430"/>
                <a:gd name="T61" fmla="*/ 61 h 91"/>
                <a:gd name="T62" fmla="*/ 229 w 430"/>
                <a:gd name="T63" fmla="*/ 19 h 91"/>
                <a:gd name="T64" fmla="*/ 210 w 430"/>
                <a:gd name="T65" fmla="*/ 67 h 91"/>
                <a:gd name="T66" fmla="*/ 254 w 430"/>
                <a:gd name="T67" fmla="*/ 46 h 91"/>
                <a:gd name="T68" fmla="*/ 173 w 430"/>
                <a:gd name="T69" fmla="*/ 24 h 91"/>
                <a:gd name="T70" fmla="*/ 182 w 430"/>
                <a:gd name="T71" fmla="*/ 69 h 91"/>
                <a:gd name="T72" fmla="*/ 197 w 430"/>
                <a:gd name="T73" fmla="*/ 28 h 91"/>
                <a:gd name="T74" fmla="*/ 182 w 430"/>
                <a:gd name="T75" fmla="*/ 29 h 91"/>
                <a:gd name="T76" fmla="*/ 142 w 430"/>
                <a:gd name="T77" fmla="*/ 65 h 91"/>
                <a:gd name="T78" fmla="*/ 122 w 430"/>
                <a:gd name="T79" fmla="*/ 40 h 91"/>
                <a:gd name="T80" fmla="*/ 151 w 430"/>
                <a:gd name="T81" fmla="*/ 47 h 91"/>
                <a:gd name="T82" fmla="*/ 155 w 430"/>
                <a:gd name="T83" fmla="*/ 0 h 91"/>
                <a:gd name="T84" fmla="*/ 151 w 430"/>
                <a:gd name="T85" fmla="*/ 27 h 91"/>
                <a:gd name="T86" fmla="*/ 134 w 430"/>
                <a:gd name="T87" fmla="*/ 74 h 91"/>
                <a:gd name="T88" fmla="*/ 151 w 430"/>
                <a:gd name="T89" fmla="*/ 71 h 91"/>
                <a:gd name="T90" fmla="*/ 160 w 430"/>
                <a:gd name="T91" fmla="*/ 5 h 91"/>
                <a:gd name="T92" fmla="*/ 64 w 430"/>
                <a:gd name="T93" fmla="*/ 24 h 91"/>
                <a:gd name="T94" fmla="*/ 79 w 430"/>
                <a:gd name="T95" fmla="*/ 80 h 91"/>
                <a:gd name="T96" fmla="*/ 67 w 430"/>
                <a:gd name="T97" fmla="*/ 83 h 91"/>
                <a:gd name="T98" fmla="*/ 91 w 430"/>
                <a:gd name="T99" fmla="*/ 74 h 91"/>
                <a:gd name="T100" fmla="*/ 103 w 430"/>
                <a:gd name="T101" fmla="*/ 19 h 91"/>
                <a:gd name="T102" fmla="*/ 89 w 430"/>
                <a:gd name="T103" fmla="*/ 54 h 91"/>
                <a:gd name="T104" fmla="*/ 73 w 430"/>
                <a:gd name="T105" fmla="*/ 22 h 91"/>
                <a:gd name="T106" fmla="*/ 56 w 430"/>
                <a:gd name="T107" fmla="*/ 71 h 91"/>
                <a:gd name="T108" fmla="*/ 52 w 430"/>
                <a:gd name="T109" fmla="*/ 0 h 91"/>
                <a:gd name="T110" fmla="*/ 47 w 430"/>
                <a:gd name="T111" fmla="*/ 32 h 91"/>
                <a:gd name="T112" fmla="*/ 8 w 430"/>
                <a:gd name="T113" fmla="*/ 1 h 91"/>
                <a:gd name="T114" fmla="*/ 0 w 430"/>
                <a:gd name="T115" fmla="*/ 69 h 91"/>
                <a:gd name="T116" fmla="*/ 10 w 430"/>
                <a:gd name="T117" fmla="*/ 69 h 91"/>
                <a:gd name="T118" fmla="*/ 47 w 430"/>
                <a:gd name="T119" fmla="*/ 6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30" h="91">
                  <a:moveTo>
                    <a:pt x="410" y="6"/>
                  </a:moveTo>
                  <a:cubicBezTo>
                    <a:pt x="414" y="6"/>
                    <a:pt x="414" y="6"/>
                    <a:pt x="414" y="6"/>
                  </a:cubicBezTo>
                  <a:cubicBezTo>
                    <a:pt x="414" y="4"/>
                    <a:pt x="414" y="4"/>
                    <a:pt x="414" y="4"/>
                  </a:cubicBezTo>
                  <a:cubicBezTo>
                    <a:pt x="403" y="4"/>
                    <a:pt x="403" y="4"/>
                    <a:pt x="403" y="4"/>
                  </a:cubicBezTo>
                  <a:cubicBezTo>
                    <a:pt x="403" y="6"/>
                    <a:pt x="403" y="6"/>
                    <a:pt x="403" y="6"/>
                  </a:cubicBezTo>
                  <a:cubicBezTo>
                    <a:pt x="407" y="6"/>
                    <a:pt x="407" y="6"/>
                    <a:pt x="407" y="6"/>
                  </a:cubicBezTo>
                  <a:cubicBezTo>
                    <a:pt x="407" y="18"/>
                    <a:pt x="407" y="18"/>
                    <a:pt x="407" y="18"/>
                  </a:cubicBezTo>
                  <a:cubicBezTo>
                    <a:pt x="410" y="18"/>
                    <a:pt x="410" y="18"/>
                    <a:pt x="410" y="18"/>
                  </a:cubicBezTo>
                  <a:lnTo>
                    <a:pt x="410" y="6"/>
                  </a:lnTo>
                  <a:close/>
                  <a:moveTo>
                    <a:pt x="430" y="4"/>
                  </a:moveTo>
                  <a:cubicBezTo>
                    <a:pt x="426" y="4"/>
                    <a:pt x="426" y="4"/>
                    <a:pt x="426" y="4"/>
                  </a:cubicBezTo>
                  <a:cubicBezTo>
                    <a:pt x="423" y="15"/>
                    <a:pt x="423" y="15"/>
                    <a:pt x="423" y="15"/>
                  </a:cubicBezTo>
                  <a:cubicBezTo>
                    <a:pt x="419" y="4"/>
                    <a:pt x="419" y="4"/>
                    <a:pt x="419" y="4"/>
                  </a:cubicBezTo>
                  <a:cubicBezTo>
                    <a:pt x="416" y="4"/>
                    <a:pt x="416" y="4"/>
                    <a:pt x="416" y="4"/>
                  </a:cubicBezTo>
                  <a:cubicBezTo>
                    <a:pt x="416" y="18"/>
                    <a:pt x="416" y="18"/>
                    <a:pt x="416" y="18"/>
                  </a:cubicBezTo>
                  <a:cubicBezTo>
                    <a:pt x="418" y="18"/>
                    <a:pt x="418" y="18"/>
                    <a:pt x="418" y="18"/>
                  </a:cubicBezTo>
                  <a:cubicBezTo>
                    <a:pt x="418" y="9"/>
                    <a:pt x="418" y="9"/>
                    <a:pt x="418" y="9"/>
                  </a:cubicBezTo>
                  <a:cubicBezTo>
                    <a:pt x="418" y="9"/>
                    <a:pt x="418" y="7"/>
                    <a:pt x="418" y="6"/>
                  </a:cubicBezTo>
                  <a:cubicBezTo>
                    <a:pt x="418" y="8"/>
                    <a:pt x="419" y="8"/>
                    <a:pt x="419" y="9"/>
                  </a:cubicBezTo>
                  <a:cubicBezTo>
                    <a:pt x="422" y="18"/>
                    <a:pt x="422" y="18"/>
                    <a:pt x="422" y="18"/>
                  </a:cubicBezTo>
                  <a:cubicBezTo>
                    <a:pt x="424" y="18"/>
                    <a:pt x="424" y="18"/>
                    <a:pt x="424" y="18"/>
                  </a:cubicBezTo>
                  <a:cubicBezTo>
                    <a:pt x="427" y="9"/>
                    <a:pt x="427" y="9"/>
                    <a:pt x="427" y="9"/>
                  </a:cubicBezTo>
                  <a:cubicBezTo>
                    <a:pt x="427" y="7"/>
                    <a:pt x="427" y="7"/>
                    <a:pt x="428" y="6"/>
                  </a:cubicBezTo>
                  <a:cubicBezTo>
                    <a:pt x="428" y="7"/>
                    <a:pt x="427" y="8"/>
                    <a:pt x="427" y="9"/>
                  </a:cubicBezTo>
                  <a:cubicBezTo>
                    <a:pt x="427" y="18"/>
                    <a:pt x="427" y="18"/>
                    <a:pt x="427" y="18"/>
                  </a:cubicBezTo>
                  <a:cubicBezTo>
                    <a:pt x="430" y="18"/>
                    <a:pt x="430" y="18"/>
                    <a:pt x="430" y="18"/>
                  </a:cubicBezTo>
                  <a:lnTo>
                    <a:pt x="430" y="4"/>
                  </a:lnTo>
                  <a:close/>
                  <a:moveTo>
                    <a:pt x="381" y="58"/>
                  </a:moveTo>
                  <a:cubicBezTo>
                    <a:pt x="381" y="66"/>
                    <a:pt x="381" y="73"/>
                    <a:pt x="395" y="73"/>
                  </a:cubicBezTo>
                  <a:cubicBezTo>
                    <a:pt x="398" y="73"/>
                    <a:pt x="401" y="73"/>
                    <a:pt x="401" y="70"/>
                  </a:cubicBezTo>
                  <a:cubicBezTo>
                    <a:pt x="401" y="66"/>
                    <a:pt x="399" y="66"/>
                    <a:pt x="396" y="66"/>
                  </a:cubicBezTo>
                  <a:cubicBezTo>
                    <a:pt x="393" y="65"/>
                    <a:pt x="391" y="65"/>
                    <a:pt x="391" y="62"/>
                  </a:cubicBezTo>
                  <a:cubicBezTo>
                    <a:pt x="390" y="61"/>
                    <a:pt x="390" y="60"/>
                    <a:pt x="390" y="54"/>
                  </a:cubicBezTo>
                  <a:cubicBezTo>
                    <a:pt x="390" y="28"/>
                    <a:pt x="390" y="28"/>
                    <a:pt x="390" y="28"/>
                  </a:cubicBezTo>
                  <a:cubicBezTo>
                    <a:pt x="397" y="28"/>
                    <a:pt x="397" y="28"/>
                    <a:pt x="397" y="28"/>
                  </a:cubicBezTo>
                  <a:cubicBezTo>
                    <a:pt x="398" y="28"/>
                    <a:pt x="400" y="28"/>
                    <a:pt x="400" y="24"/>
                  </a:cubicBezTo>
                  <a:cubicBezTo>
                    <a:pt x="400" y="20"/>
                    <a:pt x="398" y="20"/>
                    <a:pt x="397" y="20"/>
                  </a:cubicBezTo>
                  <a:cubicBezTo>
                    <a:pt x="390" y="20"/>
                    <a:pt x="390" y="20"/>
                    <a:pt x="390" y="20"/>
                  </a:cubicBezTo>
                  <a:cubicBezTo>
                    <a:pt x="390" y="8"/>
                    <a:pt x="390" y="8"/>
                    <a:pt x="390" y="8"/>
                  </a:cubicBezTo>
                  <a:cubicBezTo>
                    <a:pt x="390" y="7"/>
                    <a:pt x="390" y="4"/>
                    <a:pt x="386" y="4"/>
                  </a:cubicBezTo>
                  <a:cubicBezTo>
                    <a:pt x="381" y="4"/>
                    <a:pt x="381" y="7"/>
                    <a:pt x="381" y="8"/>
                  </a:cubicBezTo>
                  <a:cubicBezTo>
                    <a:pt x="381" y="20"/>
                    <a:pt x="381" y="20"/>
                    <a:pt x="381" y="20"/>
                  </a:cubicBezTo>
                  <a:cubicBezTo>
                    <a:pt x="375" y="20"/>
                    <a:pt x="375" y="20"/>
                    <a:pt x="375" y="20"/>
                  </a:cubicBezTo>
                  <a:cubicBezTo>
                    <a:pt x="374" y="20"/>
                    <a:pt x="372" y="20"/>
                    <a:pt x="372" y="24"/>
                  </a:cubicBezTo>
                  <a:cubicBezTo>
                    <a:pt x="372" y="28"/>
                    <a:pt x="374" y="28"/>
                    <a:pt x="375" y="28"/>
                  </a:cubicBezTo>
                  <a:cubicBezTo>
                    <a:pt x="381" y="28"/>
                    <a:pt x="381" y="28"/>
                    <a:pt x="381" y="28"/>
                  </a:cubicBezTo>
                  <a:lnTo>
                    <a:pt x="381" y="58"/>
                  </a:lnTo>
                  <a:close/>
                  <a:moveTo>
                    <a:pt x="357" y="6"/>
                  </a:moveTo>
                  <a:cubicBezTo>
                    <a:pt x="357" y="9"/>
                    <a:pt x="359" y="12"/>
                    <a:pt x="362" y="12"/>
                  </a:cubicBezTo>
                  <a:cubicBezTo>
                    <a:pt x="366" y="12"/>
                    <a:pt x="368" y="10"/>
                    <a:pt x="368" y="6"/>
                  </a:cubicBezTo>
                  <a:cubicBezTo>
                    <a:pt x="368" y="2"/>
                    <a:pt x="365" y="0"/>
                    <a:pt x="362" y="0"/>
                  </a:cubicBezTo>
                  <a:cubicBezTo>
                    <a:pt x="359" y="0"/>
                    <a:pt x="357" y="2"/>
                    <a:pt x="357" y="6"/>
                  </a:cubicBezTo>
                  <a:moveTo>
                    <a:pt x="367" y="24"/>
                  </a:moveTo>
                  <a:cubicBezTo>
                    <a:pt x="367" y="23"/>
                    <a:pt x="367" y="19"/>
                    <a:pt x="362" y="19"/>
                  </a:cubicBezTo>
                  <a:cubicBezTo>
                    <a:pt x="358" y="19"/>
                    <a:pt x="358" y="23"/>
                    <a:pt x="358" y="24"/>
                  </a:cubicBezTo>
                  <a:cubicBezTo>
                    <a:pt x="358" y="69"/>
                    <a:pt x="358" y="69"/>
                    <a:pt x="358" y="69"/>
                  </a:cubicBezTo>
                  <a:cubicBezTo>
                    <a:pt x="358" y="72"/>
                    <a:pt x="360" y="73"/>
                    <a:pt x="363" y="73"/>
                  </a:cubicBezTo>
                  <a:cubicBezTo>
                    <a:pt x="365" y="73"/>
                    <a:pt x="366" y="72"/>
                    <a:pt x="367" y="71"/>
                  </a:cubicBezTo>
                  <a:cubicBezTo>
                    <a:pt x="367" y="71"/>
                    <a:pt x="367" y="70"/>
                    <a:pt x="367" y="69"/>
                  </a:cubicBezTo>
                  <a:lnTo>
                    <a:pt x="367" y="24"/>
                  </a:lnTo>
                  <a:close/>
                  <a:moveTo>
                    <a:pt x="306" y="5"/>
                  </a:moveTo>
                  <a:cubicBezTo>
                    <a:pt x="306" y="3"/>
                    <a:pt x="305" y="0"/>
                    <a:pt x="301" y="0"/>
                  </a:cubicBezTo>
                  <a:cubicBezTo>
                    <a:pt x="296" y="0"/>
                    <a:pt x="296" y="4"/>
                    <a:pt x="296" y="5"/>
                  </a:cubicBezTo>
                  <a:cubicBezTo>
                    <a:pt x="296" y="69"/>
                    <a:pt x="296" y="69"/>
                    <a:pt x="296" y="69"/>
                  </a:cubicBezTo>
                  <a:cubicBezTo>
                    <a:pt x="296" y="70"/>
                    <a:pt x="297" y="73"/>
                    <a:pt x="301" y="73"/>
                  </a:cubicBezTo>
                  <a:cubicBezTo>
                    <a:pt x="305" y="73"/>
                    <a:pt x="306" y="70"/>
                    <a:pt x="306" y="69"/>
                  </a:cubicBezTo>
                  <a:cubicBezTo>
                    <a:pt x="306" y="49"/>
                    <a:pt x="306" y="49"/>
                    <a:pt x="306" y="49"/>
                  </a:cubicBezTo>
                  <a:cubicBezTo>
                    <a:pt x="317" y="37"/>
                    <a:pt x="317" y="37"/>
                    <a:pt x="317" y="37"/>
                  </a:cubicBezTo>
                  <a:cubicBezTo>
                    <a:pt x="343" y="71"/>
                    <a:pt x="343" y="71"/>
                    <a:pt x="343" y="71"/>
                  </a:cubicBezTo>
                  <a:cubicBezTo>
                    <a:pt x="344" y="72"/>
                    <a:pt x="345" y="73"/>
                    <a:pt x="348" y="73"/>
                  </a:cubicBezTo>
                  <a:cubicBezTo>
                    <a:pt x="351" y="73"/>
                    <a:pt x="353" y="71"/>
                    <a:pt x="353" y="68"/>
                  </a:cubicBezTo>
                  <a:cubicBezTo>
                    <a:pt x="353" y="67"/>
                    <a:pt x="353" y="67"/>
                    <a:pt x="352" y="66"/>
                  </a:cubicBezTo>
                  <a:cubicBezTo>
                    <a:pt x="324" y="31"/>
                    <a:pt x="324" y="31"/>
                    <a:pt x="324" y="31"/>
                  </a:cubicBezTo>
                  <a:cubicBezTo>
                    <a:pt x="347" y="8"/>
                    <a:pt x="347" y="8"/>
                    <a:pt x="347" y="8"/>
                  </a:cubicBezTo>
                  <a:cubicBezTo>
                    <a:pt x="348" y="7"/>
                    <a:pt x="349" y="6"/>
                    <a:pt x="349" y="5"/>
                  </a:cubicBezTo>
                  <a:cubicBezTo>
                    <a:pt x="349" y="3"/>
                    <a:pt x="347" y="0"/>
                    <a:pt x="344" y="0"/>
                  </a:cubicBezTo>
                  <a:cubicBezTo>
                    <a:pt x="342" y="0"/>
                    <a:pt x="341" y="1"/>
                    <a:pt x="341" y="2"/>
                  </a:cubicBezTo>
                  <a:cubicBezTo>
                    <a:pt x="306" y="37"/>
                    <a:pt x="306" y="37"/>
                    <a:pt x="306" y="37"/>
                  </a:cubicBezTo>
                  <a:lnTo>
                    <a:pt x="306" y="5"/>
                  </a:lnTo>
                  <a:close/>
                  <a:moveTo>
                    <a:pt x="264" y="35"/>
                  </a:moveTo>
                  <a:cubicBezTo>
                    <a:pt x="263" y="35"/>
                    <a:pt x="260" y="35"/>
                    <a:pt x="260" y="39"/>
                  </a:cubicBezTo>
                  <a:cubicBezTo>
                    <a:pt x="260" y="43"/>
                    <a:pt x="263" y="43"/>
                    <a:pt x="264" y="43"/>
                  </a:cubicBezTo>
                  <a:cubicBezTo>
                    <a:pt x="282" y="43"/>
                    <a:pt x="282" y="43"/>
                    <a:pt x="282" y="43"/>
                  </a:cubicBezTo>
                  <a:cubicBezTo>
                    <a:pt x="285" y="43"/>
                    <a:pt x="286" y="42"/>
                    <a:pt x="286" y="39"/>
                  </a:cubicBezTo>
                  <a:cubicBezTo>
                    <a:pt x="286" y="35"/>
                    <a:pt x="283" y="35"/>
                    <a:pt x="282" y="35"/>
                  </a:cubicBezTo>
                  <a:lnTo>
                    <a:pt x="264" y="35"/>
                  </a:lnTo>
                  <a:close/>
                  <a:moveTo>
                    <a:pt x="228" y="66"/>
                  </a:moveTo>
                  <a:cubicBezTo>
                    <a:pt x="223" y="66"/>
                    <a:pt x="219" y="64"/>
                    <a:pt x="217" y="61"/>
                  </a:cubicBezTo>
                  <a:cubicBezTo>
                    <a:pt x="214" y="57"/>
                    <a:pt x="213" y="52"/>
                    <a:pt x="213" y="47"/>
                  </a:cubicBezTo>
                  <a:cubicBezTo>
                    <a:pt x="213" y="42"/>
                    <a:pt x="214" y="36"/>
                    <a:pt x="216" y="33"/>
                  </a:cubicBezTo>
                  <a:cubicBezTo>
                    <a:pt x="220" y="27"/>
                    <a:pt x="226" y="27"/>
                    <a:pt x="228" y="27"/>
                  </a:cubicBezTo>
                  <a:cubicBezTo>
                    <a:pt x="241" y="27"/>
                    <a:pt x="244" y="37"/>
                    <a:pt x="244" y="47"/>
                  </a:cubicBezTo>
                  <a:cubicBezTo>
                    <a:pt x="244" y="50"/>
                    <a:pt x="244" y="56"/>
                    <a:pt x="240" y="61"/>
                  </a:cubicBezTo>
                  <a:cubicBezTo>
                    <a:pt x="237" y="65"/>
                    <a:pt x="233" y="66"/>
                    <a:pt x="228" y="66"/>
                  </a:cubicBezTo>
                  <a:moveTo>
                    <a:pt x="254" y="46"/>
                  </a:moveTo>
                  <a:cubicBezTo>
                    <a:pt x="254" y="29"/>
                    <a:pt x="244" y="19"/>
                    <a:pt x="229" y="19"/>
                  </a:cubicBezTo>
                  <a:cubicBezTo>
                    <a:pt x="224" y="19"/>
                    <a:pt x="216" y="20"/>
                    <a:pt x="210" y="27"/>
                  </a:cubicBezTo>
                  <a:cubicBezTo>
                    <a:pt x="204" y="33"/>
                    <a:pt x="203" y="42"/>
                    <a:pt x="203" y="47"/>
                  </a:cubicBezTo>
                  <a:cubicBezTo>
                    <a:pt x="203" y="50"/>
                    <a:pt x="203" y="60"/>
                    <a:pt x="210" y="67"/>
                  </a:cubicBezTo>
                  <a:cubicBezTo>
                    <a:pt x="216" y="73"/>
                    <a:pt x="223" y="74"/>
                    <a:pt x="228" y="74"/>
                  </a:cubicBezTo>
                  <a:cubicBezTo>
                    <a:pt x="233" y="74"/>
                    <a:pt x="241" y="73"/>
                    <a:pt x="247" y="66"/>
                  </a:cubicBezTo>
                  <a:cubicBezTo>
                    <a:pt x="253" y="60"/>
                    <a:pt x="254" y="51"/>
                    <a:pt x="254" y="46"/>
                  </a:cubicBezTo>
                  <a:moveTo>
                    <a:pt x="182" y="24"/>
                  </a:moveTo>
                  <a:cubicBezTo>
                    <a:pt x="182" y="22"/>
                    <a:pt x="181" y="19"/>
                    <a:pt x="177" y="19"/>
                  </a:cubicBezTo>
                  <a:cubicBezTo>
                    <a:pt x="173" y="19"/>
                    <a:pt x="173" y="22"/>
                    <a:pt x="173" y="24"/>
                  </a:cubicBezTo>
                  <a:cubicBezTo>
                    <a:pt x="173" y="69"/>
                    <a:pt x="173" y="69"/>
                    <a:pt x="173" y="69"/>
                  </a:cubicBezTo>
                  <a:cubicBezTo>
                    <a:pt x="173" y="71"/>
                    <a:pt x="173" y="73"/>
                    <a:pt x="177" y="73"/>
                  </a:cubicBezTo>
                  <a:cubicBezTo>
                    <a:pt x="182" y="73"/>
                    <a:pt x="182" y="71"/>
                    <a:pt x="182" y="69"/>
                  </a:cubicBezTo>
                  <a:cubicBezTo>
                    <a:pt x="182" y="49"/>
                    <a:pt x="182" y="49"/>
                    <a:pt x="182" y="49"/>
                  </a:cubicBezTo>
                  <a:cubicBezTo>
                    <a:pt x="182" y="43"/>
                    <a:pt x="182" y="36"/>
                    <a:pt x="189" y="31"/>
                  </a:cubicBezTo>
                  <a:cubicBezTo>
                    <a:pt x="191" y="29"/>
                    <a:pt x="194" y="29"/>
                    <a:pt x="197" y="28"/>
                  </a:cubicBezTo>
                  <a:cubicBezTo>
                    <a:pt x="198" y="28"/>
                    <a:pt x="201" y="28"/>
                    <a:pt x="201" y="24"/>
                  </a:cubicBezTo>
                  <a:cubicBezTo>
                    <a:pt x="201" y="19"/>
                    <a:pt x="196" y="19"/>
                    <a:pt x="195" y="19"/>
                  </a:cubicBezTo>
                  <a:cubicBezTo>
                    <a:pt x="189" y="19"/>
                    <a:pt x="183" y="23"/>
                    <a:pt x="182" y="29"/>
                  </a:cubicBezTo>
                  <a:lnTo>
                    <a:pt x="182" y="24"/>
                  </a:lnTo>
                  <a:close/>
                  <a:moveTo>
                    <a:pt x="151" y="47"/>
                  </a:moveTo>
                  <a:cubicBezTo>
                    <a:pt x="151" y="49"/>
                    <a:pt x="151" y="60"/>
                    <a:pt x="142" y="65"/>
                  </a:cubicBezTo>
                  <a:cubicBezTo>
                    <a:pt x="140" y="66"/>
                    <a:pt x="138" y="66"/>
                    <a:pt x="136" y="66"/>
                  </a:cubicBezTo>
                  <a:cubicBezTo>
                    <a:pt x="124" y="66"/>
                    <a:pt x="121" y="55"/>
                    <a:pt x="121" y="47"/>
                  </a:cubicBezTo>
                  <a:cubicBezTo>
                    <a:pt x="121" y="44"/>
                    <a:pt x="122" y="42"/>
                    <a:pt x="122" y="40"/>
                  </a:cubicBezTo>
                  <a:cubicBezTo>
                    <a:pt x="123" y="32"/>
                    <a:pt x="127" y="27"/>
                    <a:pt x="135" y="27"/>
                  </a:cubicBezTo>
                  <a:cubicBezTo>
                    <a:pt x="139" y="27"/>
                    <a:pt x="144" y="28"/>
                    <a:pt x="148" y="33"/>
                  </a:cubicBezTo>
                  <a:cubicBezTo>
                    <a:pt x="150" y="37"/>
                    <a:pt x="151" y="42"/>
                    <a:pt x="151" y="47"/>
                  </a:cubicBezTo>
                  <a:moveTo>
                    <a:pt x="160" y="5"/>
                  </a:moveTo>
                  <a:cubicBezTo>
                    <a:pt x="160" y="3"/>
                    <a:pt x="159" y="2"/>
                    <a:pt x="157" y="1"/>
                  </a:cubicBezTo>
                  <a:cubicBezTo>
                    <a:pt x="156" y="0"/>
                    <a:pt x="155" y="0"/>
                    <a:pt x="155" y="0"/>
                  </a:cubicBezTo>
                  <a:cubicBezTo>
                    <a:pt x="153" y="0"/>
                    <a:pt x="152" y="1"/>
                    <a:pt x="151" y="3"/>
                  </a:cubicBezTo>
                  <a:cubicBezTo>
                    <a:pt x="151" y="3"/>
                    <a:pt x="151" y="4"/>
                    <a:pt x="151" y="5"/>
                  </a:cubicBezTo>
                  <a:cubicBezTo>
                    <a:pt x="151" y="27"/>
                    <a:pt x="151" y="27"/>
                    <a:pt x="151" y="27"/>
                  </a:cubicBezTo>
                  <a:cubicBezTo>
                    <a:pt x="149" y="25"/>
                    <a:pt x="145" y="19"/>
                    <a:pt x="134" y="19"/>
                  </a:cubicBezTo>
                  <a:cubicBezTo>
                    <a:pt x="117" y="19"/>
                    <a:pt x="112" y="33"/>
                    <a:pt x="112" y="46"/>
                  </a:cubicBezTo>
                  <a:cubicBezTo>
                    <a:pt x="112" y="61"/>
                    <a:pt x="118" y="74"/>
                    <a:pt x="134" y="74"/>
                  </a:cubicBezTo>
                  <a:cubicBezTo>
                    <a:pt x="139" y="74"/>
                    <a:pt x="143" y="73"/>
                    <a:pt x="146" y="71"/>
                  </a:cubicBezTo>
                  <a:cubicBezTo>
                    <a:pt x="149" y="69"/>
                    <a:pt x="150" y="68"/>
                    <a:pt x="151" y="67"/>
                  </a:cubicBezTo>
                  <a:cubicBezTo>
                    <a:pt x="151" y="69"/>
                    <a:pt x="151" y="70"/>
                    <a:pt x="151" y="71"/>
                  </a:cubicBezTo>
                  <a:cubicBezTo>
                    <a:pt x="151" y="72"/>
                    <a:pt x="153" y="73"/>
                    <a:pt x="155" y="73"/>
                  </a:cubicBezTo>
                  <a:cubicBezTo>
                    <a:pt x="159" y="73"/>
                    <a:pt x="160" y="70"/>
                    <a:pt x="160" y="69"/>
                  </a:cubicBezTo>
                  <a:lnTo>
                    <a:pt x="160" y="5"/>
                  </a:lnTo>
                  <a:close/>
                  <a:moveTo>
                    <a:pt x="73" y="22"/>
                  </a:moveTo>
                  <a:cubicBezTo>
                    <a:pt x="73" y="21"/>
                    <a:pt x="72" y="19"/>
                    <a:pt x="69" y="19"/>
                  </a:cubicBezTo>
                  <a:cubicBezTo>
                    <a:pt x="66" y="19"/>
                    <a:pt x="64" y="21"/>
                    <a:pt x="64" y="24"/>
                  </a:cubicBezTo>
                  <a:cubicBezTo>
                    <a:pt x="64" y="25"/>
                    <a:pt x="64" y="25"/>
                    <a:pt x="64" y="26"/>
                  </a:cubicBezTo>
                  <a:cubicBezTo>
                    <a:pt x="83" y="73"/>
                    <a:pt x="83" y="73"/>
                    <a:pt x="83" y="73"/>
                  </a:cubicBezTo>
                  <a:cubicBezTo>
                    <a:pt x="81" y="77"/>
                    <a:pt x="81" y="78"/>
                    <a:pt x="79" y="80"/>
                  </a:cubicBezTo>
                  <a:cubicBezTo>
                    <a:pt x="78" y="82"/>
                    <a:pt x="75" y="83"/>
                    <a:pt x="73" y="83"/>
                  </a:cubicBezTo>
                  <a:cubicBezTo>
                    <a:pt x="72" y="83"/>
                    <a:pt x="69" y="82"/>
                    <a:pt x="69" y="82"/>
                  </a:cubicBezTo>
                  <a:cubicBezTo>
                    <a:pt x="68" y="82"/>
                    <a:pt x="67" y="82"/>
                    <a:pt x="67" y="83"/>
                  </a:cubicBezTo>
                  <a:cubicBezTo>
                    <a:pt x="66" y="83"/>
                    <a:pt x="66" y="85"/>
                    <a:pt x="66" y="86"/>
                  </a:cubicBezTo>
                  <a:cubicBezTo>
                    <a:pt x="66" y="90"/>
                    <a:pt x="68" y="91"/>
                    <a:pt x="73" y="91"/>
                  </a:cubicBezTo>
                  <a:cubicBezTo>
                    <a:pt x="85" y="91"/>
                    <a:pt x="88" y="84"/>
                    <a:pt x="91" y="74"/>
                  </a:cubicBezTo>
                  <a:cubicBezTo>
                    <a:pt x="108" y="25"/>
                    <a:pt x="108" y="25"/>
                    <a:pt x="108" y="25"/>
                  </a:cubicBezTo>
                  <a:cubicBezTo>
                    <a:pt x="108" y="25"/>
                    <a:pt x="108" y="24"/>
                    <a:pt x="108" y="24"/>
                  </a:cubicBezTo>
                  <a:cubicBezTo>
                    <a:pt x="108" y="21"/>
                    <a:pt x="106" y="19"/>
                    <a:pt x="103" y="19"/>
                  </a:cubicBezTo>
                  <a:cubicBezTo>
                    <a:pt x="100" y="19"/>
                    <a:pt x="99" y="21"/>
                    <a:pt x="99" y="22"/>
                  </a:cubicBezTo>
                  <a:cubicBezTo>
                    <a:pt x="91" y="47"/>
                    <a:pt x="91" y="47"/>
                    <a:pt x="91" y="47"/>
                  </a:cubicBezTo>
                  <a:cubicBezTo>
                    <a:pt x="91" y="48"/>
                    <a:pt x="89" y="53"/>
                    <a:pt x="89" y="54"/>
                  </a:cubicBezTo>
                  <a:cubicBezTo>
                    <a:pt x="88" y="57"/>
                    <a:pt x="87" y="59"/>
                    <a:pt x="87" y="62"/>
                  </a:cubicBezTo>
                  <a:cubicBezTo>
                    <a:pt x="86" y="60"/>
                    <a:pt x="86" y="58"/>
                    <a:pt x="85" y="54"/>
                  </a:cubicBezTo>
                  <a:lnTo>
                    <a:pt x="73" y="22"/>
                  </a:lnTo>
                  <a:close/>
                  <a:moveTo>
                    <a:pt x="47" y="69"/>
                  </a:moveTo>
                  <a:cubicBezTo>
                    <a:pt x="47" y="70"/>
                    <a:pt x="48" y="73"/>
                    <a:pt x="52" y="73"/>
                  </a:cubicBezTo>
                  <a:cubicBezTo>
                    <a:pt x="54" y="73"/>
                    <a:pt x="56" y="72"/>
                    <a:pt x="56" y="71"/>
                  </a:cubicBezTo>
                  <a:cubicBezTo>
                    <a:pt x="57" y="70"/>
                    <a:pt x="57" y="70"/>
                    <a:pt x="57" y="69"/>
                  </a:cubicBezTo>
                  <a:cubicBezTo>
                    <a:pt x="57" y="5"/>
                    <a:pt x="57" y="5"/>
                    <a:pt x="57" y="5"/>
                  </a:cubicBezTo>
                  <a:cubicBezTo>
                    <a:pt x="57" y="4"/>
                    <a:pt x="56" y="0"/>
                    <a:pt x="52" y="0"/>
                  </a:cubicBezTo>
                  <a:cubicBezTo>
                    <a:pt x="49" y="0"/>
                    <a:pt x="48" y="2"/>
                    <a:pt x="48" y="3"/>
                  </a:cubicBezTo>
                  <a:cubicBezTo>
                    <a:pt x="47" y="3"/>
                    <a:pt x="47" y="4"/>
                    <a:pt x="47" y="5"/>
                  </a:cubicBezTo>
                  <a:cubicBezTo>
                    <a:pt x="47" y="32"/>
                    <a:pt x="47" y="32"/>
                    <a:pt x="47" y="32"/>
                  </a:cubicBezTo>
                  <a:cubicBezTo>
                    <a:pt x="10" y="32"/>
                    <a:pt x="10" y="32"/>
                    <a:pt x="10" y="32"/>
                  </a:cubicBezTo>
                  <a:cubicBezTo>
                    <a:pt x="10" y="5"/>
                    <a:pt x="10" y="5"/>
                    <a:pt x="10" y="5"/>
                  </a:cubicBezTo>
                  <a:cubicBezTo>
                    <a:pt x="10" y="3"/>
                    <a:pt x="10" y="2"/>
                    <a:pt x="8" y="1"/>
                  </a:cubicBezTo>
                  <a:cubicBezTo>
                    <a:pt x="7" y="0"/>
                    <a:pt x="6" y="0"/>
                    <a:pt x="5" y="0"/>
                  </a:cubicBezTo>
                  <a:cubicBezTo>
                    <a:pt x="1" y="0"/>
                    <a:pt x="0" y="4"/>
                    <a:pt x="0" y="5"/>
                  </a:cubicBezTo>
                  <a:cubicBezTo>
                    <a:pt x="0" y="69"/>
                    <a:pt x="0" y="69"/>
                    <a:pt x="0" y="69"/>
                  </a:cubicBezTo>
                  <a:cubicBezTo>
                    <a:pt x="0" y="70"/>
                    <a:pt x="1" y="72"/>
                    <a:pt x="3" y="73"/>
                  </a:cubicBezTo>
                  <a:cubicBezTo>
                    <a:pt x="3" y="73"/>
                    <a:pt x="4" y="73"/>
                    <a:pt x="5" y="73"/>
                  </a:cubicBezTo>
                  <a:cubicBezTo>
                    <a:pt x="9" y="73"/>
                    <a:pt x="10" y="70"/>
                    <a:pt x="10" y="69"/>
                  </a:cubicBezTo>
                  <a:cubicBezTo>
                    <a:pt x="10" y="40"/>
                    <a:pt x="10" y="40"/>
                    <a:pt x="10" y="40"/>
                  </a:cubicBezTo>
                  <a:cubicBezTo>
                    <a:pt x="47" y="40"/>
                    <a:pt x="47" y="40"/>
                    <a:pt x="47" y="40"/>
                  </a:cubicBezTo>
                  <a:lnTo>
                    <a:pt x="47" y="69"/>
                  </a:lnTo>
                  <a:close/>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14">
              <a:extLst>
                <a:ext uri="{FF2B5EF4-FFF2-40B4-BE49-F238E27FC236}">
                  <a16:creationId xmlns:a16="http://schemas.microsoft.com/office/drawing/2014/main" id="{428B5FFB-98B0-4849-9E8F-1CE8E38839B6}"/>
                </a:ext>
              </a:extLst>
            </p:cNvPr>
            <p:cNvSpPr>
              <a:spLocks noEditPoints="1"/>
            </p:cNvSpPr>
            <p:nvPr/>
          </p:nvSpPr>
          <p:spPr bwMode="auto">
            <a:xfrm>
              <a:off x="9193213" y="6146800"/>
              <a:ext cx="1274763" cy="330200"/>
            </a:xfrm>
            <a:custGeom>
              <a:avLst/>
              <a:gdLst>
                <a:gd name="T0" fmla="*/ 388 w 401"/>
                <a:gd name="T1" fmla="*/ 4 h 102"/>
                <a:gd name="T2" fmla="*/ 401 w 401"/>
                <a:gd name="T3" fmla="*/ 15 h 102"/>
                <a:gd name="T4" fmla="*/ 388 w 401"/>
                <a:gd name="T5" fmla="*/ 28 h 102"/>
                <a:gd name="T6" fmla="*/ 387 w 401"/>
                <a:gd name="T7" fmla="*/ 10 h 102"/>
                <a:gd name="T8" fmla="*/ 390 w 401"/>
                <a:gd name="T9" fmla="*/ 13 h 102"/>
                <a:gd name="T10" fmla="*/ 386 w 401"/>
                <a:gd name="T11" fmla="*/ 10 h 102"/>
                <a:gd name="T12" fmla="*/ 386 w 401"/>
                <a:gd name="T13" fmla="*/ 23 h 102"/>
                <a:gd name="T14" fmla="*/ 390 w 401"/>
                <a:gd name="T15" fmla="*/ 23 h 102"/>
                <a:gd name="T16" fmla="*/ 392 w 401"/>
                <a:gd name="T17" fmla="*/ 15 h 102"/>
                <a:gd name="T18" fmla="*/ 388 w 401"/>
                <a:gd name="T19" fmla="*/ 7 h 102"/>
                <a:gd name="T20" fmla="*/ 332 w 401"/>
                <a:gd name="T21" fmla="*/ 65 h 102"/>
                <a:gd name="T22" fmla="*/ 362 w 401"/>
                <a:gd name="T23" fmla="*/ 48 h 102"/>
                <a:gd name="T24" fmla="*/ 381 w 401"/>
                <a:gd name="T25" fmla="*/ 45 h 102"/>
                <a:gd name="T26" fmla="*/ 311 w 401"/>
                <a:gd name="T27" fmla="*/ 65 h 102"/>
                <a:gd name="T28" fmla="*/ 364 w 401"/>
                <a:gd name="T29" fmla="*/ 73 h 102"/>
                <a:gd name="T30" fmla="*/ 304 w 401"/>
                <a:gd name="T31" fmla="*/ 21 h 102"/>
                <a:gd name="T32" fmla="*/ 296 w 401"/>
                <a:gd name="T33" fmla="*/ 10 h 102"/>
                <a:gd name="T34" fmla="*/ 278 w 401"/>
                <a:gd name="T35" fmla="*/ 100 h 102"/>
                <a:gd name="T36" fmla="*/ 296 w 401"/>
                <a:gd name="T37" fmla="*/ 88 h 102"/>
                <a:gd name="T38" fmla="*/ 302 w 401"/>
                <a:gd name="T39" fmla="*/ 28 h 102"/>
                <a:gd name="T40" fmla="*/ 276 w 401"/>
                <a:gd name="T41" fmla="*/ 88 h 102"/>
                <a:gd name="T42" fmla="*/ 232 w 401"/>
                <a:gd name="T43" fmla="*/ 101 h 102"/>
                <a:gd name="T44" fmla="*/ 252 w 401"/>
                <a:gd name="T45" fmla="*/ 66 h 102"/>
                <a:gd name="T46" fmla="*/ 282 w 401"/>
                <a:gd name="T47" fmla="*/ 43 h 102"/>
                <a:gd name="T48" fmla="*/ 261 w 401"/>
                <a:gd name="T49" fmla="*/ 35 h 102"/>
                <a:gd name="T50" fmla="*/ 255 w 401"/>
                <a:gd name="T51" fmla="*/ 29 h 102"/>
                <a:gd name="T52" fmla="*/ 238 w 401"/>
                <a:gd name="T53" fmla="*/ 40 h 102"/>
                <a:gd name="T54" fmla="*/ 240 w 401"/>
                <a:gd name="T55" fmla="*/ 16 h 102"/>
                <a:gd name="T56" fmla="*/ 233 w 401"/>
                <a:gd name="T57" fmla="*/ 2 h 102"/>
                <a:gd name="T58" fmla="*/ 171 w 401"/>
                <a:gd name="T59" fmla="*/ 16 h 102"/>
                <a:gd name="T60" fmla="*/ 159 w 401"/>
                <a:gd name="T61" fmla="*/ 101 h 102"/>
                <a:gd name="T62" fmla="*/ 181 w 401"/>
                <a:gd name="T63" fmla="*/ 59 h 102"/>
                <a:gd name="T64" fmla="*/ 228 w 401"/>
                <a:gd name="T65" fmla="*/ 46 h 102"/>
                <a:gd name="T66" fmla="*/ 192 w 401"/>
                <a:gd name="T67" fmla="*/ 20 h 102"/>
                <a:gd name="T68" fmla="*/ 129 w 401"/>
                <a:gd name="T69" fmla="*/ 51 h 102"/>
                <a:gd name="T70" fmla="*/ 106 w 401"/>
                <a:gd name="T71" fmla="*/ 85 h 102"/>
                <a:gd name="T72" fmla="*/ 118 w 401"/>
                <a:gd name="T73" fmla="*/ 43 h 102"/>
                <a:gd name="T74" fmla="*/ 149 w 401"/>
                <a:gd name="T75" fmla="*/ 64 h 102"/>
                <a:gd name="T76" fmla="*/ 75 w 401"/>
                <a:gd name="T77" fmla="*/ 64 h 102"/>
                <a:gd name="T78" fmla="*/ 36 w 401"/>
                <a:gd name="T79" fmla="*/ 2 h 102"/>
                <a:gd name="T80" fmla="*/ 2 w 401"/>
                <a:gd name="T81" fmla="*/ 86 h 102"/>
                <a:gd name="T82" fmla="*/ 55 w 401"/>
                <a:gd name="T83" fmla="*/ 100 h 102"/>
                <a:gd name="T84" fmla="*/ 68 w 401"/>
                <a:gd name="T85" fmla="*/ 87 h 102"/>
                <a:gd name="T86" fmla="*/ 43 w 401"/>
                <a:gd name="T87"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1" h="102">
                  <a:moveTo>
                    <a:pt x="388" y="27"/>
                  </a:moveTo>
                  <a:cubicBezTo>
                    <a:pt x="381" y="27"/>
                    <a:pt x="376" y="22"/>
                    <a:pt x="376" y="15"/>
                  </a:cubicBezTo>
                  <a:cubicBezTo>
                    <a:pt x="376" y="9"/>
                    <a:pt x="381" y="4"/>
                    <a:pt x="388" y="4"/>
                  </a:cubicBezTo>
                  <a:cubicBezTo>
                    <a:pt x="394" y="4"/>
                    <a:pt x="399" y="9"/>
                    <a:pt x="399" y="15"/>
                  </a:cubicBezTo>
                  <a:cubicBezTo>
                    <a:pt x="399" y="22"/>
                    <a:pt x="394" y="27"/>
                    <a:pt x="388" y="27"/>
                  </a:cubicBezTo>
                  <a:moveTo>
                    <a:pt x="401" y="15"/>
                  </a:moveTo>
                  <a:cubicBezTo>
                    <a:pt x="401" y="8"/>
                    <a:pt x="395" y="2"/>
                    <a:pt x="388" y="2"/>
                  </a:cubicBezTo>
                  <a:cubicBezTo>
                    <a:pt x="381" y="2"/>
                    <a:pt x="375" y="8"/>
                    <a:pt x="375" y="15"/>
                  </a:cubicBezTo>
                  <a:cubicBezTo>
                    <a:pt x="375" y="23"/>
                    <a:pt x="381" y="28"/>
                    <a:pt x="388" y="28"/>
                  </a:cubicBezTo>
                  <a:cubicBezTo>
                    <a:pt x="395" y="28"/>
                    <a:pt x="401" y="22"/>
                    <a:pt x="401" y="15"/>
                  </a:cubicBezTo>
                  <a:moveTo>
                    <a:pt x="386" y="10"/>
                  </a:moveTo>
                  <a:cubicBezTo>
                    <a:pt x="387" y="10"/>
                    <a:pt x="387" y="10"/>
                    <a:pt x="387" y="10"/>
                  </a:cubicBezTo>
                  <a:cubicBezTo>
                    <a:pt x="389" y="10"/>
                    <a:pt x="389" y="10"/>
                    <a:pt x="390" y="10"/>
                  </a:cubicBezTo>
                  <a:cubicBezTo>
                    <a:pt x="390" y="10"/>
                    <a:pt x="390" y="11"/>
                    <a:pt x="390" y="11"/>
                  </a:cubicBezTo>
                  <a:cubicBezTo>
                    <a:pt x="390" y="12"/>
                    <a:pt x="390" y="13"/>
                    <a:pt x="390" y="13"/>
                  </a:cubicBezTo>
                  <a:cubicBezTo>
                    <a:pt x="389" y="13"/>
                    <a:pt x="389" y="13"/>
                    <a:pt x="387" y="13"/>
                  </a:cubicBezTo>
                  <a:cubicBezTo>
                    <a:pt x="386" y="13"/>
                    <a:pt x="386" y="13"/>
                    <a:pt x="386" y="13"/>
                  </a:cubicBezTo>
                  <a:lnTo>
                    <a:pt x="386" y="10"/>
                  </a:lnTo>
                  <a:close/>
                  <a:moveTo>
                    <a:pt x="382" y="7"/>
                  </a:moveTo>
                  <a:cubicBezTo>
                    <a:pt x="382" y="23"/>
                    <a:pt x="382" y="23"/>
                    <a:pt x="382" y="23"/>
                  </a:cubicBezTo>
                  <a:cubicBezTo>
                    <a:pt x="386" y="23"/>
                    <a:pt x="386" y="23"/>
                    <a:pt x="386" y="23"/>
                  </a:cubicBezTo>
                  <a:cubicBezTo>
                    <a:pt x="386" y="16"/>
                    <a:pt x="386" y="16"/>
                    <a:pt x="386" y="16"/>
                  </a:cubicBezTo>
                  <a:cubicBezTo>
                    <a:pt x="389" y="16"/>
                    <a:pt x="389" y="16"/>
                    <a:pt x="389" y="20"/>
                  </a:cubicBezTo>
                  <a:cubicBezTo>
                    <a:pt x="390" y="21"/>
                    <a:pt x="390" y="22"/>
                    <a:pt x="390" y="23"/>
                  </a:cubicBezTo>
                  <a:cubicBezTo>
                    <a:pt x="395" y="23"/>
                    <a:pt x="395" y="23"/>
                    <a:pt x="395" y="23"/>
                  </a:cubicBezTo>
                  <a:cubicBezTo>
                    <a:pt x="394" y="22"/>
                    <a:pt x="394" y="20"/>
                    <a:pt x="393" y="18"/>
                  </a:cubicBezTo>
                  <a:cubicBezTo>
                    <a:pt x="393" y="16"/>
                    <a:pt x="393" y="16"/>
                    <a:pt x="392" y="15"/>
                  </a:cubicBezTo>
                  <a:cubicBezTo>
                    <a:pt x="393" y="15"/>
                    <a:pt x="394" y="14"/>
                    <a:pt x="394" y="11"/>
                  </a:cubicBezTo>
                  <a:cubicBezTo>
                    <a:pt x="394" y="10"/>
                    <a:pt x="394" y="8"/>
                    <a:pt x="392" y="7"/>
                  </a:cubicBezTo>
                  <a:cubicBezTo>
                    <a:pt x="390" y="7"/>
                    <a:pt x="389" y="7"/>
                    <a:pt x="388" y="7"/>
                  </a:cubicBezTo>
                  <a:lnTo>
                    <a:pt x="382" y="7"/>
                  </a:lnTo>
                  <a:close/>
                  <a:moveTo>
                    <a:pt x="342" y="85"/>
                  </a:moveTo>
                  <a:cubicBezTo>
                    <a:pt x="328" y="85"/>
                    <a:pt x="329" y="74"/>
                    <a:pt x="332" y="65"/>
                  </a:cubicBezTo>
                  <a:cubicBezTo>
                    <a:pt x="335" y="51"/>
                    <a:pt x="341" y="47"/>
                    <a:pt x="344" y="45"/>
                  </a:cubicBezTo>
                  <a:cubicBezTo>
                    <a:pt x="347" y="44"/>
                    <a:pt x="350" y="43"/>
                    <a:pt x="353" y="43"/>
                  </a:cubicBezTo>
                  <a:cubicBezTo>
                    <a:pt x="359" y="43"/>
                    <a:pt x="361" y="46"/>
                    <a:pt x="362" y="48"/>
                  </a:cubicBezTo>
                  <a:cubicBezTo>
                    <a:pt x="362" y="49"/>
                    <a:pt x="363" y="50"/>
                    <a:pt x="363" y="51"/>
                  </a:cubicBezTo>
                  <a:cubicBezTo>
                    <a:pt x="364" y="53"/>
                    <a:pt x="366" y="54"/>
                    <a:pt x="369" y="54"/>
                  </a:cubicBezTo>
                  <a:cubicBezTo>
                    <a:pt x="374" y="54"/>
                    <a:pt x="379" y="50"/>
                    <a:pt x="381" y="45"/>
                  </a:cubicBezTo>
                  <a:cubicBezTo>
                    <a:pt x="382" y="41"/>
                    <a:pt x="381" y="38"/>
                    <a:pt x="378" y="34"/>
                  </a:cubicBezTo>
                  <a:cubicBezTo>
                    <a:pt x="372" y="28"/>
                    <a:pt x="365" y="27"/>
                    <a:pt x="357" y="27"/>
                  </a:cubicBezTo>
                  <a:cubicBezTo>
                    <a:pt x="338" y="27"/>
                    <a:pt x="318" y="39"/>
                    <a:pt x="311" y="65"/>
                  </a:cubicBezTo>
                  <a:cubicBezTo>
                    <a:pt x="305" y="85"/>
                    <a:pt x="312" y="102"/>
                    <a:pt x="336" y="102"/>
                  </a:cubicBezTo>
                  <a:cubicBezTo>
                    <a:pt x="356" y="102"/>
                    <a:pt x="369" y="89"/>
                    <a:pt x="371" y="82"/>
                  </a:cubicBezTo>
                  <a:cubicBezTo>
                    <a:pt x="373" y="76"/>
                    <a:pt x="368" y="73"/>
                    <a:pt x="364" y="73"/>
                  </a:cubicBezTo>
                  <a:cubicBezTo>
                    <a:pt x="359" y="73"/>
                    <a:pt x="356" y="76"/>
                    <a:pt x="354" y="78"/>
                  </a:cubicBezTo>
                  <a:cubicBezTo>
                    <a:pt x="352" y="81"/>
                    <a:pt x="349" y="85"/>
                    <a:pt x="342" y="85"/>
                  </a:cubicBezTo>
                  <a:moveTo>
                    <a:pt x="304" y="21"/>
                  </a:moveTo>
                  <a:cubicBezTo>
                    <a:pt x="309" y="21"/>
                    <a:pt x="315" y="16"/>
                    <a:pt x="316" y="10"/>
                  </a:cubicBezTo>
                  <a:cubicBezTo>
                    <a:pt x="318" y="5"/>
                    <a:pt x="315" y="0"/>
                    <a:pt x="309" y="0"/>
                  </a:cubicBezTo>
                  <a:cubicBezTo>
                    <a:pt x="304" y="0"/>
                    <a:pt x="298" y="5"/>
                    <a:pt x="296" y="10"/>
                  </a:cubicBezTo>
                  <a:cubicBezTo>
                    <a:pt x="295" y="16"/>
                    <a:pt x="298" y="21"/>
                    <a:pt x="304" y="21"/>
                  </a:cubicBezTo>
                  <a:moveTo>
                    <a:pt x="276" y="88"/>
                  </a:moveTo>
                  <a:cubicBezTo>
                    <a:pt x="275" y="92"/>
                    <a:pt x="273" y="98"/>
                    <a:pt x="278" y="100"/>
                  </a:cubicBezTo>
                  <a:cubicBezTo>
                    <a:pt x="279" y="100"/>
                    <a:pt x="280" y="101"/>
                    <a:pt x="282" y="101"/>
                  </a:cubicBezTo>
                  <a:cubicBezTo>
                    <a:pt x="285" y="101"/>
                    <a:pt x="288" y="100"/>
                    <a:pt x="291" y="97"/>
                  </a:cubicBezTo>
                  <a:cubicBezTo>
                    <a:pt x="294" y="94"/>
                    <a:pt x="295" y="91"/>
                    <a:pt x="296" y="88"/>
                  </a:cubicBezTo>
                  <a:cubicBezTo>
                    <a:pt x="309" y="40"/>
                    <a:pt x="309" y="40"/>
                    <a:pt x="309" y="40"/>
                  </a:cubicBezTo>
                  <a:cubicBezTo>
                    <a:pt x="309" y="36"/>
                    <a:pt x="311" y="31"/>
                    <a:pt x="306" y="29"/>
                  </a:cubicBezTo>
                  <a:cubicBezTo>
                    <a:pt x="305" y="28"/>
                    <a:pt x="303" y="28"/>
                    <a:pt x="302" y="28"/>
                  </a:cubicBezTo>
                  <a:cubicBezTo>
                    <a:pt x="298" y="28"/>
                    <a:pt x="295" y="29"/>
                    <a:pt x="294" y="30"/>
                  </a:cubicBezTo>
                  <a:cubicBezTo>
                    <a:pt x="292" y="32"/>
                    <a:pt x="290" y="34"/>
                    <a:pt x="289" y="40"/>
                  </a:cubicBezTo>
                  <a:lnTo>
                    <a:pt x="276" y="88"/>
                  </a:lnTo>
                  <a:close/>
                  <a:moveTo>
                    <a:pt x="225" y="88"/>
                  </a:moveTo>
                  <a:cubicBezTo>
                    <a:pt x="224" y="92"/>
                    <a:pt x="222" y="98"/>
                    <a:pt x="229" y="100"/>
                  </a:cubicBezTo>
                  <a:cubicBezTo>
                    <a:pt x="230" y="101"/>
                    <a:pt x="231" y="101"/>
                    <a:pt x="232" y="101"/>
                  </a:cubicBezTo>
                  <a:cubicBezTo>
                    <a:pt x="235" y="101"/>
                    <a:pt x="238" y="100"/>
                    <a:pt x="240" y="98"/>
                  </a:cubicBezTo>
                  <a:cubicBezTo>
                    <a:pt x="244" y="95"/>
                    <a:pt x="245" y="91"/>
                    <a:pt x="246" y="88"/>
                  </a:cubicBezTo>
                  <a:cubicBezTo>
                    <a:pt x="252" y="66"/>
                    <a:pt x="252" y="66"/>
                    <a:pt x="252" y="66"/>
                  </a:cubicBezTo>
                  <a:cubicBezTo>
                    <a:pt x="254" y="58"/>
                    <a:pt x="257" y="48"/>
                    <a:pt x="268" y="46"/>
                  </a:cubicBezTo>
                  <a:cubicBezTo>
                    <a:pt x="270" y="46"/>
                    <a:pt x="272" y="46"/>
                    <a:pt x="274" y="45"/>
                  </a:cubicBezTo>
                  <a:cubicBezTo>
                    <a:pt x="276" y="45"/>
                    <a:pt x="279" y="45"/>
                    <a:pt x="282" y="43"/>
                  </a:cubicBezTo>
                  <a:cubicBezTo>
                    <a:pt x="284" y="41"/>
                    <a:pt x="285" y="39"/>
                    <a:pt x="286" y="36"/>
                  </a:cubicBezTo>
                  <a:cubicBezTo>
                    <a:pt x="287" y="32"/>
                    <a:pt x="285" y="27"/>
                    <a:pt x="278" y="27"/>
                  </a:cubicBezTo>
                  <a:cubicBezTo>
                    <a:pt x="272" y="27"/>
                    <a:pt x="266" y="30"/>
                    <a:pt x="261" y="35"/>
                  </a:cubicBezTo>
                  <a:cubicBezTo>
                    <a:pt x="260" y="37"/>
                    <a:pt x="258" y="39"/>
                    <a:pt x="257" y="41"/>
                  </a:cubicBezTo>
                  <a:cubicBezTo>
                    <a:pt x="257" y="40"/>
                    <a:pt x="257" y="40"/>
                    <a:pt x="257" y="40"/>
                  </a:cubicBezTo>
                  <a:cubicBezTo>
                    <a:pt x="258" y="37"/>
                    <a:pt x="260" y="31"/>
                    <a:pt x="255" y="29"/>
                  </a:cubicBezTo>
                  <a:cubicBezTo>
                    <a:pt x="254" y="28"/>
                    <a:pt x="253" y="28"/>
                    <a:pt x="251" y="28"/>
                  </a:cubicBezTo>
                  <a:cubicBezTo>
                    <a:pt x="248" y="28"/>
                    <a:pt x="245" y="29"/>
                    <a:pt x="244" y="30"/>
                  </a:cubicBezTo>
                  <a:cubicBezTo>
                    <a:pt x="240" y="33"/>
                    <a:pt x="239" y="37"/>
                    <a:pt x="238" y="40"/>
                  </a:cubicBezTo>
                  <a:lnTo>
                    <a:pt x="225" y="88"/>
                  </a:lnTo>
                  <a:close/>
                  <a:moveTo>
                    <a:pt x="228" y="20"/>
                  </a:moveTo>
                  <a:cubicBezTo>
                    <a:pt x="231" y="20"/>
                    <a:pt x="236" y="20"/>
                    <a:pt x="240" y="16"/>
                  </a:cubicBezTo>
                  <a:cubicBezTo>
                    <a:pt x="241" y="15"/>
                    <a:pt x="242" y="12"/>
                    <a:pt x="242" y="11"/>
                  </a:cubicBezTo>
                  <a:cubicBezTo>
                    <a:pt x="243" y="8"/>
                    <a:pt x="242" y="5"/>
                    <a:pt x="239" y="3"/>
                  </a:cubicBezTo>
                  <a:cubicBezTo>
                    <a:pt x="238" y="3"/>
                    <a:pt x="235" y="2"/>
                    <a:pt x="233" y="2"/>
                  </a:cubicBezTo>
                  <a:cubicBezTo>
                    <a:pt x="190" y="2"/>
                    <a:pt x="190" y="2"/>
                    <a:pt x="190" y="2"/>
                  </a:cubicBezTo>
                  <a:cubicBezTo>
                    <a:pt x="187" y="2"/>
                    <a:pt x="182" y="2"/>
                    <a:pt x="179" y="5"/>
                  </a:cubicBezTo>
                  <a:cubicBezTo>
                    <a:pt x="174" y="8"/>
                    <a:pt x="172" y="13"/>
                    <a:pt x="171" y="16"/>
                  </a:cubicBezTo>
                  <a:cubicBezTo>
                    <a:pt x="152" y="88"/>
                    <a:pt x="152" y="88"/>
                    <a:pt x="152" y="88"/>
                  </a:cubicBezTo>
                  <a:cubicBezTo>
                    <a:pt x="151" y="92"/>
                    <a:pt x="150" y="97"/>
                    <a:pt x="154" y="99"/>
                  </a:cubicBezTo>
                  <a:cubicBezTo>
                    <a:pt x="155" y="100"/>
                    <a:pt x="157" y="101"/>
                    <a:pt x="159" y="101"/>
                  </a:cubicBezTo>
                  <a:cubicBezTo>
                    <a:pt x="161" y="101"/>
                    <a:pt x="167" y="101"/>
                    <a:pt x="171" y="95"/>
                  </a:cubicBezTo>
                  <a:cubicBezTo>
                    <a:pt x="172" y="92"/>
                    <a:pt x="173" y="90"/>
                    <a:pt x="174" y="87"/>
                  </a:cubicBezTo>
                  <a:cubicBezTo>
                    <a:pt x="181" y="59"/>
                    <a:pt x="181" y="59"/>
                    <a:pt x="181" y="59"/>
                  </a:cubicBezTo>
                  <a:cubicBezTo>
                    <a:pt x="214" y="59"/>
                    <a:pt x="214" y="59"/>
                    <a:pt x="214" y="59"/>
                  </a:cubicBezTo>
                  <a:cubicBezTo>
                    <a:pt x="217" y="59"/>
                    <a:pt x="225" y="59"/>
                    <a:pt x="228" y="50"/>
                  </a:cubicBezTo>
                  <a:cubicBezTo>
                    <a:pt x="228" y="49"/>
                    <a:pt x="228" y="47"/>
                    <a:pt x="228" y="46"/>
                  </a:cubicBezTo>
                  <a:cubicBezTo>
                    <a:pt x="227" y="41"/>
                    <a:pt x="222" y="41"/>
                    <a:pt x="219" y="41"/>
                  </a:cubicBezTo>
                  <a:cubicBezTo>
                    <a:pt x="186" y="41"/>
                    <a:pt x="186" y="41"/>
                    <a:pt x="186" y="41"/>
                  </a:cubicBezTo>
                  <a:cubicBezTo>
                    <a:pt x="192" y="20"/>
                    <a:pt x="192" y="20"/>
                    <a:pt x="192" y="20"/>
                  </a:cubicBezTo>
                  <a:lnTo>
                    <a:pt x="228" y="20"/>
                  </a:lnTo>
                  <a:close/>
                  <a:moveTo>
                    <a:pt x="118" y="43"/>
                  </a:moveTo>
                  <a:cubicBezTo>
                    <a:pt x="119" y="43"/>
                    <a:pt x="127" y="43"/>
                    <a:pt x="129" y="51"/>
                  </a:cubicBezTo>
                  <a:cubicBezTo>
                    <a:pt x="130" y="54"/>
                    <a:pt x="130" y="59"/>
                    <a:pt x="128" y="63"/>
                  </a:cubicBezTo>
                  <a:cubicBezTo>
                    <a:pt x="127" y="68"/>
                    <a:pt x="125" y="73"/>
                    <a:pt x="121" y="78"/>
                  </a:cubicBezTo>
                  <a:cubicBezTo>
                    <a:pt x="120" y="79"/>
                    <a:pt x="115" y="85"/>
                    <a:pt x="106" y="85"/>
                  </a:cubicBezTo>
                  <a:cubicBezTo>
                    <a:pt x="95" y="85"/>
                    <a:pt x="92" y="77"/>
                    <a:pt x="96" y="64"/>
                  </a:cubicBezTo>
                  <a:cubicBezTo>
                    <a:pt x="96" y="61"/>
                    <a:pt x="99" y="52"/>
                    <a:pt x="107" y="46"/>
                  </a:cubicBezTo>
                  <a:cubicBezTo>
                    <a:pt x="111" y="43"/>
                    <a:pt x="115" y="43"/>
                    <a:pt x="118" y="43"/>
                  </a:cubicBezTo>
                  <a:moveTo>
                    <a:pt x="75" y="64"/>
                  </a:moveTo>
                  <a:cubicBezTo>
                    <a:pt x="70" y="82"/>
                    <a:pt x="76" y="102"/>
                    <a:pt x="102" y="102"/>
                  </a:cubicBezTo>
                  <a:cubicBezTo>
                    <a:pt x="122" y="102"/>
                    <a:pt x="143" y="86"/>
                    <a:pt x="149" y="64"/>
                  </a:cubicBezTo>
                  <a:cubicBezTo>
                    <a:pt x="152" y="53"/>
                    <a:pt x="150" y="43"/>
                    <a:pt x="147" y="38"/>
                  </a:cubicBezTo>
                  <a:cubicBezTo>
                    <a:pt x="142" y="30"/>
                    <a:pt x="133" y="27"/>
                    <a:pt x="123" y="27"/>
                  </a:cubicBezTo>
                  <a:cubicBezTo>
                    <a:pt x="101" y="27"/>
                    <a:pt x="81" y="42"/>
                    <a:pt x="75" y="64"/>
                  </a:cubicBezTo>
                  <a:moveTo>
                    <a:pt x="43" y="15"/>
                  </a:moveTo>
                  <a:cubicBezTo>
                    <a:pt x="44" y="12"/>
                    <a:pt x="45" y="8"/>
                    <a:pt x="43" y="5"/>
                  </a:cubicBezTo>
                  <a:cubicBezTo>
                    <a:pt x="41" y="2"/>
                    <a:pt x="38" y="2"/>
                    <a:pt x="36" y="2"/>
                  </a:cubicBezTo>
                  <a:cubicBezTo>
                    <a:pt x="32" y="2"/>
                    <a:pt x="29" y="3"/>
                    <a:pt x="28" y="4"/>
                  </a:cubicBezTo>
                  <a:cubicBezTo>
                    <a:pt x="23" y="7"/>
                    <a:pt x="22" y="11"/>
                    <a:pt x="21" y="15"/>
                  </a:cubicBezTo>
                  <a:cubicBezTo>
                    <a:pt x="2" y="86"/>
                    <a:pt x="2" y="86"/>
                    <a:pt x="2" y="86"/>
                  </a:cubicBezTo>
                  <a:cubicBezTo>
                    <a:pt x="2" y="90"/>
                    <a:pt x="0" y="94"/>
                    <a:pt x="3" y="97"/>
                  </a:cubicBezTo>
                  <a:cubicBezTo>
                    <a:pt x="5" y="100"/>
                    <a:pt x="9" y="100"/>
                    <a:pt x="13" y="100"/>
                  </a:cubicBezTo>
                  <a:cubicBezTo>
                    <a:pt x="55" y="100"/>
                    <a:pt x="55" y="100"/>
                    <a:pt x="55" y="100"/>
                  </a:cubicBezTo>
                  <a:cubicBezTo>
                    <a:pt x="58" y="100"/>
                    <a:pt x="62" y="100"/>
                    <a:pt x="66" y="96"/>
                  </a:cubicBezTo>
                  <a:cubicBezTo>
                    <a:pt x="67" y="94"/>
                    <a:pt x="68" y="93"/>
                    <a:pt x="68" y="91"/>
                  </a:cubicBezTo>
                  <a:cubicBezTo>
                    <a:pt x="68" y="90"/>
                    <a:pt x="69" y="88"/>
                    <a:pt x="68" y="87"/>
                  </a:cubicBezTo>
                  <a:cubicBezTo>
                    <a:pt x="67" y="82"/>
                    <a:pt x="62" y="82"/>
                    <a:pt x="59" y="82"/>
                  </a:cubicBezTo>
                  <a:cubicBezTo>
                    <a:pt x="25" y="82"/>
                    <a:pt x="25" y="82"/>
                    <a:pt x="25" y="82"/>
                  </a:cubicBezTo>
                  <a:lnTo>
                    <a:pt x="43" y="1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9" name="White Frame">
            <a:extLst>
              <a:ext uri="{FF2B5EF4-FFF2-40B4-BE49-F238E27FC236}">
                <a16:creationId xmlns:a16="http://schemas.microsoft.com/office/drawing/2014/main" id="{911D8F2E-FB75-4F86-AC54-1A1EAC1A89D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2291"/>
            <a:ext cx="12196074" cy="6855709"/>
          </a:xfrm>
          <a:prstGeom prst="rect">
            <a:avLst/>
          </a:prstGeom>
        </p:spPr>
      </p:pic>
      <p:sp>
        <p:nvSpPr>
          <p:cNvPr id="15" name="Wellspect">
            <a:extLst>
              <a:ext uri="{FF2B5EF4-FFF2-40B4-BE49-F238E27FC236}">
                <a16:creationId xmlns:a16="http://schemas.microsoft.com/office/drawing/2014/main" id="{9D44FDAC-07C9-4888-8618-7FDEFF1ADA78}"/>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45944203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Lst>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3" name="Text Content">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dirty="0"/>
              <a:t>Klicken Sie auf , um Mastertextstile zu bearbeiten</a:t>
            </a:r>
          </a:p>
          <a:p>
            <a:pPr lvl="1"/>
            <a:r>
              <a:rPr lang="en-US" dirty="0"/>
              <a:t>Zweite Ebene</a:t>
            </a:r>
          </a:p>
          <a:p>
            <a:pPr lvl="2"/>
            <a:r>
              <a:rPr lang="en-US" dirty="0"/>
              <a:t>Dritte Ebene</a:t>
            </a:r>
          </a:p>
          <a:p>
            <a:pPr lvl="3"/>
            <a:r>
              <a:rPr lang="en-US" dirty="0"/>
              <a:t>Vierte Ebene</a:t>
            </a:r>
          </a:p>
          <a:p>
            <a:pPr lvl="4"/>
            <a:r>
              <a:rPr lang="en-US" dirty="0"/>
              <a:t>Fünfte Ebene</a:t>
            </a:r>
          </a:p>
        </p:txBody>
      </p:sp>
      <p:sp>
        <p:nvSpPr>
          <p:cNvPr id="2" name="Title">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dirty="0"/>
              <a:t>Klicken Sie hier, um den Master-Titelstil zu bearbeiten</a:t>
            </a:r>
          </a:p>
        </p:txBody>
      </p:sp>
      <p:sp>
        <p:nvSpPr>
          <p:cNvPr id="14" name="Navina">
            <a:extLst>
              <a:ext uri="{FF2B5EF4-FFF2-40B4-BE49-F238E27FC236}">
                <a16:creationId xmlns:a16="http://schemas.microsoft.com/office/drawing/2014/main" id="{88703749-B591-4C0F-BD0A-30AE1D4E5357}"/>
              </a:ext>
            </a:extLst>
          </p:cNvPr>
          <p:cNvSpPr>
            <a:spLocks noEditPoints="1"/>
          </p:cNvSpPr>
          <p:nvPr userDrawn="1"/>
        </p:nvSpPr>
        <p:spPr bwMode="auto">
          <a:xfrm>
            <a:off x="10445752" y="6146800"/>
            <a:ext cx="1420812" cy="331787"/>
          </a:xfrm>
          <a:custGeom>
            <a:avLst/>
            <a:gdLst>
              <a:gd name="T0" fmla="*/ 425 w 445"/>
              <a:gd name="T1" fmla="*/ 4 h 102"/>
              <a:gd name="T2" fmla="*/ 416 w 445"/>
              <a:gd name="T3" fmla="*/ 7 h 102"/>
              <a:gd name="T4" fmla="*/ 419 w 445"/>
              <a:gd name="T5" fmla="*/ 7 h 102"/>
              <a:gd name="T6" fmla="*/ 436 w 445"/>
              <a:gd name="T7" fmla="*/ 19 h 102"/>
              <a:gd name="T8" fmla="*/ 427 w 445"/>
              <a:gd name="T9" fmla="*/ 23 h 102"/>
              <a:gd name="T10" fmla="*/ 430 w 445"/>
              <a:gd name="T11" fmla="*/ 8 h 102"/>
              <a:gd name="T12" fmla="*/ 437 w 445"/>
              <a:gd name="T13" fmla="*/ 23 h 102"/>
              <a:gd name="T14" fmla="*/ 442 w 445"/>
              <a:gd name="T15" fmla="*/ 11 h 102"/>
              <a:gd name="T16" fmla="*/ 445 w 445"/>
              <a:gd name="T17" fmla="*/ 4 h 102"/>
              <a:gd name="T18" fmla="*/ 366 w 445"/>
              <a:gd name="T19" fmla="*/ 86 h 102"/>
              <a:gd name="T20" fmla="*/ 388 w 445"/>
              <a:gd name="T21" fmla="*/ 65 h 102"/>
              <a:gd name="T22" fmla="*/ 409 w 445"/>
              <a:gd name="T23" fmla="*/ 33 h 102"/>
              <a:gd name="T24" fmla="*/ 360 w 445"/>
              <a:gd name="T25" fmla="*/ 51 h 102"/>
              <a:gd name="T26" fmla="*/ 392 w 445"/>
              <a:gd name="T27" fmla="*/ 49 h 102"/>
              <a:gd name="T28" fmla="*/ 342 w 445"/>
              <a:gd name="T29" fmla="*/ 70 h 102"/>
              <a:gd name="T30" fmla="*/ 377 w 445"/>
              <a:gd name="T31" fmla="*/ 96 h 102"/>
              <a:gd name="T32" fmla="*/ 403 w 445"/>
              <a:gd name="T33" fmla="*/ 86 h 102"/>
              <a:gd name="T34" fmla="*/ 332 w 445"/>
              <a:gd name="T35" fmla="*/ 31 h 102"/>
              <a:gd name="T36" fmla="*/ 293 w 445"/>
              <a:gd name="T37" fmla="*/ 28 h 102"/>
              <a:gd name="T38" fmla="*/ 276 w 445"/>
              <a:gd name="T39" fmla="*/ 40 h 102"/>
              <a:gd name="T40" fmla="*/ 270 w 445"/>
              <a:gd name="T41" fmla="*/ 101 h 102"/>
              <a:gd name="T42" fmla="*/ 290 w 445"/>
              <a:gd name="T43" fmla="*/ 60 h 102"/>
              <a:gd name="T44" fmla="*/ 315 w 445"/>
              <a:gd name="T45" fmla="*/ 50 h 102"/>
              <a:gd name="T46" fmla="*/ 306 w 445"/>
              <a:gd name="T47" fmla="*/ 98 h 102"/>
              <a:gd name="T48" fmla="*/ 326 w 445"/>
              <a:gd name="T49" fmla="*/ 88 h 102"/>
              <a:gd name="T50" fmla="*/ 271 w 445"/>
              <a:gd name="T51" fmla="*/ 10 h 102"/>
              <a:gd name="T52" fmla="*/ 258 w 445"/>
              <a:gd name="T53" fmla="*/ 21 h 102"/>
              <a:gd name="T54" fmla="*/ 237 w 445"/>
              <a:gd name="T55" fmla="*/ 101 h 102"/>
              <a:gd name="T56" fmla="*/ 263 w 445"/>
              <a:gd name="T57" fmla="*/ 40 h 102"/>
              <a:gd name="T58" fmla="*/ 248 w 445"/>
              <a:gd name="T59" fmla="*/ 30 h 102"/>
              <a:gd name="T60" fmla="*/ 198 w 445"/>
              <a:gd name="T61" fmla="*/ 40 h 102"/>
              <a:gd name="T62" fmla="*/ 177 w 445"/>
              <a:gd name="T63" fmla="*/ 44 h 102"/>
              <a:gd name="T64" fmla="*/ 207 w 445"/>
              <a:gd name="T65" fmla="*/ 89 h 102"/>
              <a:gd name="T66" fmla="*/ 230 w 445"/>
              <a:gd name="T67" fmla="*/ 28 h 102"/>
              <a:gd name="T68" fmla="*/ 197 w 445"/>
              <a:gd name="T69" fmla="*/ 78 h 102"/>
              <a:gd name="T70" fmla="*/ 141 w 445"/>
              <a:gd name="T71" fmla="*/ 77 h 102"/>
              <a:gd name="T72" fmla="*/ 114 w 445"/>
              <a:gd name="T73" fmla="*/ 78 h 102"/>
              <a:gd name="T74" fmla="*/ 141 w 445"/>
              <a:gd name="T75" fmla="*/ 77 h 102"/>
              <a:gd name="T76" fmla="*/ 144 w 445"/>
              <a:gd name="T77" fmla="*/ 27 h 102"/>
              <a:gd name="T78" fmla="*/ 124 w 445"/>
              <a:gd name="T79" fmla="*/ 47 h 102"/>
              <a:gd name="T80" fmla="*/ 136 w 445"/>
              <a:gd name="T81" fmla="*/ 54 h 102"/>
              <a:gd name="T82" fmla="*/ 94 w 445"/>
              <a:gd name="T83" fmla="*/ 79 h 102"/>
              <a:gd name="T84" fmla="*/ 137 w 445"/>
              <a:gd name="T85" fmla="*/ 93 h 102"/>
              <a:gd name="T86" fmla="*/ 167 w 445"/>
              <a:gd name="T87" fmla="*/ 56 h 102"/>
              <a:gd name="T88" fmla="*/ 26 w 445"/>
              <a:gd name="T89" fmla="*/ 6 h 102"/>
              <a:gd name="T90" fmla="*/ 3 w 445"/>
              <a:gd name="T91" fmla="*/ 98 h 102"/>
              <a:gd name="T92" fmla="*/ 34 w 445"/>
              <a:gd name="T93" fmla="*/ 46 h 102"/>
              <a:gd name="T94" fmla="*/ 64 w 445"/>
              <a:gd name="T95" fmla="*/ 101 h 102"/>
              <a:gd name="T96" fmla="*/ 99 w 445"/>
              <a:gd name="T97" fmla="*/ 2 h 102"/>
              <a:gd name="T98" fmla="*/ 81 w 445"/>
              <a:gd name="T99" fmla="*/ 14 h 102"/>
              <a:gd name="T100" fmla="*/ 67 w 445"/>
              <a:gd name="T101" fmla="*/ 6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45" h="102">
                <a:moveTo>
                  <a:pt x="419" y="7"/>
                </a:moveTo>
                <a:cubicBezTo>
                  <a:pt x="425" y="7"/>
                  <a:pt x="425" y="7"/>
                  <a:pt x="425" y="7"/>
                </a:cubicBezTo>
                <a:cubicBezTo>
                  <a:pt x="425" y="4"/>
                  <a:pt x="425" y="4"/>
                  <a:pt x="425" y="4"/>
                </a:cubicBezTo>
                <a:cubicBezTo>
                  <a:pt x="410" y="4"/>
                  <a:pt x="410" y="4"/>
                  <a:pt x="410" y="4"/>
                </a:cubicBezTo>
                <a:cubicBezTo>
                  <a:pt x="410" y="7"/>
                  <a:pt x="410" y="7"/>
                  <a:pt x="410" y="7"/>
                </a:cubicBezTo>
                <a:cubicBezTo>
                  <a:pt x="416" y="7"/>
                  <a:pt x="416" y="7"/>
                  <a:pt x="416" y="7"/>
                </a:cubicBezTo>
                <a:cubicBezTo>
                  <a:pt x="416" y="23"/>
                  <a:pt x="416" y="23"/>
                  <a:pt x="416" y="23"/>
                </a:cubicBezTo>
                <a:cubicBezTo>
                  <a:pt x="419" y="23"/>
                  <a:pt x="419" y="23"/>
                  <a:pt x="419" y="23"/>
                </a:cubicBezTo>
                <a:lnTo>
                  <a:pt x="419" y="7"/>
                </a:lnTo>
                <a:close/>
                <a:moveTo>
                  <a:pt x="445" y="4"/>
                </a:moveTo>
                <a:cubicBezTo>
                  <a:pt x="440" y="4"/>
                  <a:pt x="440" y="4"/>
                  <a:pt x="440" y="4"/>
                </a:cubicBezTo>
                <a:cubicBezTo>
                  <a:pt x="436" y="19"/>
                  <a:pt x="436" y="19"/>
                  <a:pt x="436" y="19"/>
                </a:cubicBezTo>
                <a:cubicBezTo>
                  <a:pt x="431" y="4"/>
                  <a:pt x="431" y="4"/>
                  <a:pt x="431" y="4"/>
                </a:cubicBezTo>
                <a:cubicBezTo>
                  <a:pt x="427" y="4"/>
                  <a:pt x="427" y="4"/>
                  <a:pt x="427" y="4"/>
                </a:cubicBezTo>
                <a:cubicBezTo>
                  <a:pt x="427" y="23"/>
                  <a:pt x="427" y="23"/>
                  <a:pt x="427" y="23"/>
                </a:cubicBezTo>
                <a:cubicBezTo>
                  <a:pt x="430" y="23"/>
                  <a:pt x="430" y="23"/>
                  <a:pt x="430" y="23"/>
                </a:cubicBezTo>
                <a:cubicBezTo>
                  <a:pt x="430" y="11"/>
                  <a:pt x="430" y="11"/>
                  <a:pt x="430" y="11"/>
                </a:cubicBezTo>
                <a:cubicBezTo>
                  <a:pt x="430" y="10"/>
                  <a:pt x="430" y="9"/>
                  <a:pt x="430" y="8"/>
                </a:cubicBezTo>
                <a:cubicBezTo>
                  <a:pt x="430" y="10"/>
                  <a:pt x="430" y="10"/>
                  <a:pt x="431" y="11"/>
                </a:cubicBezTo>
                <a:cubicBezTo>
                  <a:pt x="434" y="23"/>
                  <a:pt x="434" y="23"/>
                  <a:pt x="434" y="23"/>
                </a:cubicBezTo>
                <a:cubicBezTo>
                  <a:pt x="437" y="23"/>
                  <a:pt x="437" y="23"/>
                  <a:pt x="437" y="23"/>
                </a:cubicBezTo>
                <a:cubicBezTo>
                  <a:pt x="441" y="11"/>
                  <a:pt x="441" y="11"/>
                  <a:pt x="441" y="11"/>
                </a:cubicBezTo>
                <a:cubicBezTo>
                  <a:pt x="442" y="9"/>
                  <a:pt x="442" y="9"/>
                  <a:pt x="442" y="8"/>
                </a:cubicBezTo>
                <a:cubicBezTo>
                  <a:pt x="442" y="8"/>
                  <a:pt x="442" y="10"/>
                  <a:pt x="442" y="11"/>
                </a:cubicBezTo>
                <a:cubicBezTo>
                  <a:pt x="442" y="23"/>
                  <a:pt x="442" y="23"/>
                  <a:pt x="442" y="23"/>
                </a:cubicBezTo>
                <a:cubicBezTo>
                  <a:pt x="445" y="23"/>
                  <a:pt x="445" y="23"/>
                  <a:pt x="445" y="23"/>
                </a:cubicBezTo>
                <a:lnTo>
                  <a:pt x="445" y="4"/>
                </a:lnTo>
                <a:close/>
                <a:moveTo>
                  <a:pt x="385" y="77"/>
                </a:moveTo>
                <a:cubicBezTo>
                  <a:pt x="384" y="78"/>
                  <a:pt x="381" y="81"/>
                  <a:pt x="375" y="84"/>
                </a:cubicBezTo>
                <a:cubicBezTo>
                  <a:pt x="371" y="86"/>
                  <a:pt x="368" y="86"/>
                  <a:pt x="366" y="86"/>
                </a:cubicBezTo>
                <a:cubicBezTo>
                  <a:pt x="361" y="86"/>
                  <a:pt x="358" y="83"/>
                  <a:pt x="359" y="78"/>
                </a:cubicBezTo>
                <a:cubicBezTo>
                  <a:pt x="361" y="71"/>
                  <a:pt x="368" y="70"/>
                  <a:pt x="374" y="69"/>
                </a:cubicBezTo>
                <a:cubicBezTo>
                  <a:pt x="384" y="67"/>
                  <a:pt x="385" y="66"/>
                  <a:pt x="388" y="65"/>
                </a:cubicBezTo>
                <a:lnTo>
                  <a:pt x="385" y="77"/>
                </a:lnTo>
                <a:close/>
                <a:moveTo>
                  <a:pt x="411" y="56"/>
                </a:moveTo>
                <a:cubicBezTo>
                  <a:pt x="413" y="49"/>
                  <a:pt x="415" y="40"/>
                  <a:pt x="409" y="33"/>
                </a:cubicBezTo>
                <a:cubicBezTo>
                  <a:pt x="406" y="30"/>
                  <a:pt x="401" y="27"/>
                  <a:pt x="388" y="27"/>
                </a:cubicBezTo>
                <a:cubicBezTo>
                  <a:pt x="365" y="27"/>
                  <a:pt x="355" y="36"/>
                  <a:pt x="354" y="43"/>
                </a:cubicBezTo>
                <a:cubicBezTo>
                  <a:pt x="352" y="48"/>
                  <a:pt x="356" y="51"/>
                  <a:pt x="360" y="51"/>
                </a:cubicBezTo>
                <a:cubicBezTo>
                  <a:pt x="364" y="51"/>
                  <a:pt x="368" y="48"/>
                  <a:pt x="369" y="47"/>
                </a:cubicBezTo>
                <a:cubicBezTo>
                  <a:pt x="372" y="45"/>
                  <a:pt x="374" y="42"/>
                  <a:pt x="382" y="42"/>
                </a:cubicBezTo>
                <a:cubicBezTo>
                  <a:pt x="385" y="42"/>
                  <a:pt x="394" y="42"/>
                  <a:pt x="392" y="49"/>
                </a:cubicBezTo>
                <a:cubicBezTo>
                  <a:pt x="391" y="52"/>
                  <a:pt x="388" y="53"/>
                  <a:pt x="381" y="54"/>
                </a:cubicBezTo>
                <a:cubicBezTo>
                  <a:pt x="364" y="57"/>
                  <a:pt x="358" y="58"/>
                  <a:pt x="352" y="62"/>
                </a:cubicBezTo>
                <a:cubicBezTo>
                  <a:pt x="349" y="63"/>
                  <a:pt x="345" y="65"/>
                  <a:pt x="342" y="70"/>
                </a:cubicBezTo>
                <a:cubicBezTo>
                  <a:pt x="341" y="72"/>
                  <a:pt x="339" y="75"/>
                  <a:pt x="338" y="79"/>
                </a:cubicBezTo>
                <a:cubicBezTo>
                  <a:pt x="335" y="93"/>
                  <a:pt x="342" y="102"/>
                  <a:pt x="357" y="102"/>
                </a:cubicBezTo>
                <a:cubicBezTo>
                  <a:pt x="363" y="102"/>
                  <a:pt x="370" y="100"/>
                  <a:pt x="377" y="96"/>
                </a:cubicBezTo>
                <a:cubicBezTo>
                  <a:pt x="379" y="95"/>
                  <a:pt x="380" y="94"/>
                  <a:pt x="382" y="93"/>
                </a:cubicBezTo>
                <a:cubicBezTo>
                  <a:pt x="382" y="96"/>
                  <a:pt x="382" y="101"/>
                  <a:pt x="389" y="101"/>
                </a:cubicBezTo>
                <a:cubicBezTo>
                  <a:pt x="399" y="101"/>
                  <a:pt x="401" y="91"/>
                  <a:pt x="403" y="86"/>
                </a:cubicBezTo>
                <a:lnTo>
                  <a:pt x="411" y="56"/>
                </a:lnTo>
                <a:close/>
                <a:moveTo>
                  <a:pt x="336" y="53"/>
                </a:moveTo>
                <a:cubicBezTo>
                  <a:pt x="338" y="47"/>
                  <a:pt x="339" y="38"/>
                  <a:pt x="332" y="31"/>
                </a:cubicBezTo>
                <a:cubicBezTo>
                  <a:pt x="329" y="29"/>
                  <a:pt x="325" y="27"/>
                  <a:pt x="319" y="27"/>
                </a:cubicBezTo>
                <a:cubicBezTo>
                  <a:pt x="307" y="27"/>
                  <a:pt x="300" y="34"/>
                  <a:pt x="297" y="37"/>
                </a:cubicBezTo>
                <a:cubicBezTo>
                  <a:pt x="297" y="34"/>
                  <a:pt x="297" y="30"/>
                  <a:pt x="293" y="28"/>
                </a:cubicBezTo>
                <a:cubicBezTo>
                  <a:pt x="291" y="28"/>
                  <a:pt x="290" y="28"/>
                  <a:pt x="289" y="28"/>
                </a:cubicBezTo>
                <a:cubicBezTo>
                  <a:pt x="286" y="28"/>
                  <a:pt x="283" y="29"/>
                  <a:pt x="282" y="30"/>
                </a:cubicBezTo>
                <a:cubicBezTo>
                  <a:pt x="278" y="33"/>
                  <a:pt x="277" y="36"/>
                  <a:pt x="276" y="40"/>
                </a:cubicBezTo>
                <a:cubicBezTo>
                  <a:pt x="263" y="89"/>
                  <a:pt x="263" y="89"/>
                  <a:pt x="263" y="89"/>
                </a:cubicBezTo>
                <a:cubicBezTo>
                  <a:pt x="262" y="92"/>
                  <a:pt x="260" y="98"/>
                  <a:pt x="266" y="100"/>
                </a:cubicBezTo>
                <a:cubicBezTo>
                  <a:pt x="267" y="101"/>
                  <a:pt x="268" y="101"/>
                  <a:pt x="270" y="101"/>
                </a:cubicBezTo>
                <a:cubicBezTo>
                  <a:pt x="272" y="101"/>
                  <a:pt x="275" y="100"/>
                  <a:pt x="278" y="98"/>
                </a:cubicBezTo>
                <a:cubicBezTo>
                  <a:pt x="281" y="95"/>
                  <a:pt x="282" y="92"/>
                  <a:pt x="283" y="89"/>
                </a:cubicBezTo>
                <a:cubicBezTo>
                  <a:pt x="290" y="60"/>
                  <a:pt x="290" y="60"/>
                  <a:pt x="290" y="60"/>
                </a:cubicBezTo>
                <a:cubicBezTo>
                  <a:pt x="291" y="56"/>
                  <a:pt x="293" y="50"/>
                  <a:pt x="299" y="46"/>
                </a:cubicBezTo>
                <a:cubicBezTo>
                  <a:pt x="302" y="45"/>
                  <a:pt x="304" y="44"/>
                  <a:pt x="307" y="44"/>
                </a:cubicBezTo>
                <a:cubicBezTo>
                  <a:pt x="311" y="44"/>
                  <a:pt x="314" y="46"/>
                  <a:pt x="315" y="50"/>
                </a:cubicBezTo>
                <a:cubicBezTo>
                  <a:pt x="316" y="52"/>
                  <a:pt x="315" y="55"/>
                  <a:pt x="314" y="58"/>
                </a:cubicBezTo>
                <a:cubicBezTo>
                  <a:pt x="306" y="89"/>
                  <a:pt x="306" y="89"/>
                  <a:pt x="306" y="89"/>
                </a:cubicBezTo>
                <a:cubicBezTo>
                  <a:pt x="305" y="91"/>
                  <a:pt x="304" y="95"/>
                  <a:pt x="306" y="98"/>
                </a:cubicBezTo>
                <a:cubicBezTo>
                  <a:pt x="307" y="99"/>
                  <a:pt x="309" y="101"/>
                  <a:pt x="313" y="101"/>
                </a:cubicBezTo>
                <a:cubicBezTo>
                  <a:pt x="317" y="101"/>
                  <a:pt x="320" y="99"/>
                  <a:pt x="322" y="97"/>
                </a:cubicBezTo>
                <a:cubicBezTo>
                  <a:pt x="325" y="95"/>
                  <a:pt x="326" y="91"/>
                  <a:pt x="326" y="88"/>
                </a:cubicBezTo>
                <a:lnTo>
                  <a:pt x="336" y="53"/>
                </a:lnTo>
                <a:close/>
                <a:moveTo>
                  <a:pt x="258" y="21"/>
                </a:moveTo>
                <a:cubicBezTo>
                  <a:pt x="264" y="21"/>
                  <a:pt x="269" y="16"/>
                  <a:pt x="271" y="10"/>
                </a:cubicBezTo>
                <a:cubicBezTo>
                  <a:pt x="273" y="5"/>
                  <a:pt x="269" y="0"/>
                  <a:pt x="264" y="0"/>
                </a:cubicBezTo>
                <a:cubicBezTo>
                  <a:pt x="258" y="0"/>
                  <a:pt x="252" y="5"/>
                  <a:pt x="251" y="10"/>
                </a:cubicBezTo>
                <a:cubicBezTo>
                  <a:pt x="250" y="16"/>
                  <a:pt x="253" y="21"/>
                  <a:pt x="258" y="21"/>
                </a:cubicBezTo>
                <a:moveTo>
                  <a:pt x="230" y="88"/>
                </a:moveTo>
                <a:cubicBezTo>
                  <a:pt x="229" y="92"/>
                  <a:pt x="228" y="98"/>
                  <a:pt x="233" y="100"/>
                </a:cubicBezTo>
                <a:cubicBezTo>
                  <a:pt x="234" y="100"/>
                  <a:pt x="235" y="101"/>
                  <a:pt x="237" y="101"/>
                </a:cubicBezTo>
                <a:cubicBezTo>
                  <a:pt x="240" y="101"/>
                  <a:pt x="243" y="100"/>
                  <a:pt x="246" y="97"/>
                </a:cubicBezTo>
                <a:cubicBezTo>
                  <a:pt x="248" y="94"/>
                  <a:pt x="249" y="91"/>
                  <a:pt x="250" y="88"/>
                </a:cubicBezTo>
                <a:cubicBezTo>
                  <a:pt x="263" y="40"/>
                  <a:pt x="263" y="40"/>
                  <a:pt x="263" y="40"/>
                </a:cubicBezTo>
                <a:cubicBezTo>
                  <a:pt x="264" y="36"/>
                  <a:pt x="265" y="31"/>
                  <a:pt x="260" y="29"/>
                </a:cubicBezTo>
                <a:cubicBezTo>
                  <a:pt x="259" y="28"/>
                  <a:pt x="258" y="28"/>
                  <a:pt x="256" y="28"/>
                </a:cubicBezTo>
                <a:cubicBezTo>
                  <a:pt x="253" y="28"/>
                  <a:pt x="250" y="29"/>
                  <a:pt x="248" y="30"/>
                </a:cubicBezTo>
                <a:cubicBezTo>
                  <a:pt x="246" y="32"/>
                  <a:pt x="245" y="34"/>
                  <a:pt x="243" y="40"/>
                </a:cubicBezTo>
                <a:lnTo>
                  <a:pt x="230" y="88"/>
                </a:lnTo>
                <a:close/>
                <a:moveTo>
                  <a:pt x="198" y="40"/>
                </a:moveTo>
                <a:cubicBezTo>
                  <a:pt x="198" y="35"/>
                  <a:pt x="198" y="28"/>
                  <a:pt x="190" y="28"/>
                </a:cubicBezTo>
                <a:cubicBezTo>
                  <a:pt x="186" y="28"/>
                  <a:pt x="179" y="31"/>
                  <a:pt x="177" y="38"/>
                </a:cubicBezTo>
                <a:cubicBezTo>
                  <a:pt x="177" y="40"/>
                  <a:pt x="177" y="42"/>
                  <a:pt x="177" y="44"/>
                </a:cubicBezTo>
                <a:cubicBezTo>
                  <a:pt x="180" y="91"/>
                  <a:pt x="180" y="91"/>
                  <a:pt x="180" y="91"/>
                </a:cubicBezTo>
                <a:cubicBezTo>
                  <a:pt x="181" y="98"/>
                  <a:pt x="181" y="101"/>
                  <a:pt x="190" y="101"/>
                </a:cubicBezTo>
                <a:cubicBezTo>
                  <a:pt x="200" y="101"/>
                  <a:pt x="202" y="98"/>
                  <a:pt x="207" y="89"/>
                </a:cubicBezTo>
                <a:cubicBezTo>
                  <a:pt x="235" y="43"/>
                  <a:pt x="235" y="43"/>
                  <a:pt x="235" y="43"/>
                </a:cubicBezTo>
                <a:cubicBezTo>
                  <a:pt x="236" y="41"/>
                  <a:pt x="237" y="39"/>
                  <a:pt x="238" y="37"/>
                </a:cubicBezTo>
                <a:cubicBezTo>
                  <a:pt x="239" y="31"/>
                  <a:pt x="235" y="28"/>
                  <a:pt x="230" y="28"/>
                </a:cubicBezTo>
                <a:cubicBezTo>
                  <a:pt x="223" y="28"/>
                  <a:pt x="220" y="34"/>
                  <a:pt x="217" y="38"/>
                </a:cubicBezTo>
                <a:cubicBezTo>
                  <a:pt x="202" y="67"/>
                  <a:pt x="202" y="67"/>
                  <a:pt x="202" y="67"/>
                </a:cubicBezTo>
                <a:cubicBezTo>
                  <a:pt x="199" y="72"/>
                  <a:pt x="198" y="73"/>
                  <a:pt x="197" y="78"/>
                </a:cubicBezTo>
                <a:cubicBezTo>
                  <a:pt x="197" y="75"/>
                  <a:pt x="197" y="72"/>
                  <a:pt x="197" y="68"/>
                </a:cubicBezTo>
                <a:lnTo>
                  <a:pt x="198" y="40"/>
                </a:lnTo>
                <a:close/>
                <a:moveTo>
                  <a:pt x="141" y="77"/>
                </a:moveTo>
                <a:cubicBezTo>
                  <a:pt x="139" y="78"/>
                  <a:pt x="137" y="81"/>
                  <a:pt x="131" y="84"/>
                </a:cubicBezTo>
                <a:cubicBezTo>
                  <a:pt x="127" y="86"/>
                  <a:pt x="124" y="86"/>
                  <a:pt x="122" y="86"/>
                </a:cubicBezTo>
                <a:cubicBezTo>
                  <a:pt x="116" y="86"/>
                  <a:pt x="113" y="83"/>
                  <a:pt x="114" y="78"/>
                </a:cubicBezTo>
                <a:cubicBezTo>
                  <a:pt x="116" y="71"/>
                  <a:pt x="124" y="70"/>
                  <a:pt x="130" y="69"/>
                </a:cubicBezTo>
                <a:cubicBezTo>
                  <a:pt x="140" y="67"/>
                  <a:pt x="141" y="66"/>
                  <a:pt x="144" y="65"/>
                </a:cubicBezTo>
                <a:lnTo>
                  <a:pt x="141" y="77"/>
                </a:lnTo>
                <a:close/>
                <a:moveTo>
                  <a:pt x="167" y="56"/>
                </a:moveTo>
                <a:cubicBezTo>
                  <a:pt x="168" y="49"/>
                  <a:pt x="171" y="40"/>
                  <a:pt x="165" y="33"/>
                </a:cubicBezTo>
                <a:cubicBezTo>
                  <a:pt x="162" y="30"/>
                  <a:pt x="156" y="27"/>
                  <a:pt x="144" y="27"/>
                </a:cubicBezTo>
                <a:cubicBezTo>
                  <a:pt x="121" y="27"/>
                  <a:pt x="111" y="36"/>
                  <a:pt x="109" y="43"/>
                </a:cubicBezTo>
                <a:cubicBezTo>
                  <a:pt x="108" y="48"/>
                  <a:pt x="112" y="51"/>
                  <a:pt x="116" y="51"/>
                </a:cubicBezTo>
                <a:cubicBezTo>
                  <a:pt x="120" y="51"/>
                  <a:pt x="123" y="48"/>
                  <a:pt x="124" y="47"/>
                </a:cubicBezTo>
                <a:cubicBezTo>
                  <a:pt x="127" y="45"/>
                  <a:pt x="130" y="42"/>
                  <a:pt x="138" y="42"/>
                </a:cubicBezTo>
                <a:cubicBezTo>
                  <a:pt x="140" y="42"/>
                  <a:pt x="149" y="42"/>
                  <a:pt x="148" y="49"/>
                </a:cubicBezTo>
                <a:cubicBezTo>
                  <a:pt x="147" y="52"/>
                  <a:pt x="143" y="53"/>
                  <a:pt x="136" y="54"/>
                </a:cubicBezTo>
                <a:cubicBezTo>
                  <a:pt x="120" y="57"/>
                  <a:pt x="114" y="58"/>
                  <a:pt x="107" y="62"/>
                </a:cubicBezTo>
                <a:cubicBezTo>
                  <a:pt x="105" y="63"/>
                  <a:pt x="101" y="65"/>
                  <a:pt x="98" y="70"/>
                </a:cubicBezTo>
                <a:cubicBezTo>
                  <a:pt x="96" y="72"/>
                  <a:pt x="95" y="75"/>
                  <a:pt x="94" y="79"/>
                </a:cubicBezTo>
                <a:cubicBezTo>
                  <a:pt x="90" y="93"/>
                  <a:pt x="97" y="102"/>
                  <a:pt x="113" y="102"/>
                </a:cubicBezTo>
                <a:cubicBezTo>
                  <a:pt x="119" y="102"/>
                  <a:pt x="126" y="100"/>
                  <a:pt x="132" y="96"/>
                </a:cubicBezTo>
                <a:cubicBezTo>
                  <a:pt x="134" y="95"/>
                  <a:pt x="135" y="94"/>
                  <a:pt x="137" y="93"/>
                </a:cubicBezTo>
                <a:cubicBezTo>
                  <a:pt x="138" y="96"/>
                  <a:pt x="138" y="101"/>
                  <a:pt x="145" y="101"/>
                </a:cubicBezTo>
                <a:cubicBezTo>
                  <a:pt x="154" y="101"/>
                  <a:pt x="157" y="91"/>
                  <a:pt x="159" y="86"/>
                </a:cubicBezTo>
                <a:lnTo>
                  <a:pt x="167" y="56"/>
                </a:lnTo>
                <a:close/>
                <a:moveTo>
                  <a:pt x="49" y="9"/>
                </a:moveTo>
                <a:cubicBezTo>
                  <a:pt x="48" y="4"/>
                  <a:pt x="46" y="1"/>
                  <a:pt x="38" y="1"/>
                </a:cubicBezTo>
                <a:cubicBezTo>
                  <a:pt x="34" y="1"/>
                  <a:pt x="29" y="3"/>
                  <a:pt x="26" y="6"/>
                </a:cubicBezTo>
                <a:cubicBezTo>
                  <a:pt x="23" y="9"/>
                  <a:pt x="23" y="12"/>
                  <a:pt x="22" y="16"/>
                </a:cubicBezTo>
                <a:cubicBezTo>
                  <a:pt x="3" y="87"/>
                  <a:pt x="3" y="87"/>
                  <a:pt x="3" y="87"/>
                </a:cubicBezTo>
                <a:cubicBezTo>
                  <a:pt x="2" y="91"/>
                  <a:pt x="0" y="95"/>
                  <a:pt x="3" y="98"/>
                </a:cubicBezTo>
                <a:cubicBezTo>
                  <a:pt x="3" y="99"/>
                  <a:pt x="5" y="101"/>
                  <a:pt x="9" y="101"/>
                </a:cubicBezTo>
                <a:cubicBezTo>
                  <a:pt x="19" y="101"/>
                  <a:pt x="22" y="91"/>
                  <a:pt x="23" y="86"/>
                </a:cubicBezTo>
                <a:cubicBezTo>
                  <a:pt x="34" y="46"/>
                  <a:pt x="34" y="46"/>
                  <a:pt x="34" y="46"/>
                </a:cubicBezTo>
                <a:cubicBezTo>
                  <a:pt x="35" y="41"/>
                  <a:pt x="35" y="40"/>
                  <a:pt x="36" y="36"/>
                </a:cubicBezTo>
                <a:cubicBezTo>
                  <a:pt x="54" y="91"/>
                  <a:pt x="54" y="91"/>
                  <a:pt x="54" y="91"/>
                </a:cubicBezTo>
                <a:cubicBezTo>
                  <a:pt x="56" y="97"/>
                  <a:pt x="57" y="101"/>
                  <a:pt x="64" y="101"/>
                </a:cubicBezTo>
                <a:cubicBezTo>
                  <a:pt x="77" y="101"/>
                  <a:pt x="80" y="93"/>
                  <a:pt x="81" y="87"/>
                </a:cubicBezTo>
                <a:cubicBezTo>
                  <a:pt x="101" y="14"/>
                  <a:pt x="101" y="14"/>
                  <a:pt x="101" y="14"/>
                </a:cubicBezTo>
                <a:cubicBezTo>
                  <a:pt x="102" y="10"/>
                  <a:pt x="103" y="5"/>
                  <a:pt x="99" y="2"/>
                </a:cubicBezTo>
                <a:cubicBezTo>
                  <a:pt x="98" y="2"/>
                  <a:pt x="97" y="1"/>
                  <a:pt x="94" y="1"/>
                </a:cubicBezTo>
                <a:cubicBezTo>
                  <a:pt x="91" y="1"/>
                  <a:pt x="88" y="3"/>
                  <a:pt x="86" y="5"/>
                </a:cubicBezTo>
                <a:cubicBezTo>
                  <a:pt x="83" y="7"/>
                  <a:pt x="81" y="11"/>
                  <a:pt x="81" y="14"/>
                </a:cubicBezTo>
                <a:cubicBezTo>
                  <a:pt x="70" y="53"/>
                  <a:pt x="70" y="53"/>
                  <a:pt x="70" y="53"/>
                </a:cubicBezTo>
                <a:cubicBezTo>
                  <a:pt x="70" y="55"/>
                  <a:pt x="69" y="57"/>
                  <a:pt x="69" y="59"/>
                </a:cubicBezTo>
                <a:cubicBezTo>
                  <a:pt x="68" y="61"/>
                  <a:pt x="68" y="63"/>
                  <a:pt x="67" y="65"/>
                </a:cubicBezTo>
                <a:lnTo>
                  <a:pt x="49" y="9"/>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pic>
        <p:nvPicPr>
          <p:cNvPr id="8" name="White Frame">
            <a:extLst>
              <a:ext uri="{FF2B5EF4-FFF2-40B4-BE49-F238E27FC236}">
                <a16:creationId xmlns:a16="http://schemas.microsoft.com/office/drawing/2014/main" id="{92C649D3-C36F-4937-9237-60798B932454}"/>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2291"/>
            <a:ext cx="12196074" cy="6855709"/>
          </a:xfrm>
          <a:prstGeom prst="rect">
            <a:avLst/>
          </a:prstGeom>
        </p:spPr>
      </p:pic>
      <p:sp>
        <p:nvSpPr>
          <p:cNvPr id="10" name="Wellspect">
            <a:extLst>
              <a:ext uri="{FF2B5EF4-FFF2-40B4-BE49-F238E27FC236}">
                <a16:creationId xmlns:a16="http://schemas.microsoft.com/office/drawing/2014/main" id="{48988171-71BD-490C-815F-659FD4D8FE6C}"/>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2106707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Lst>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3" name="Text Content">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dirty="0"/>
              <a:t>Klicken Sie auf , um Mastertextstile zu bearbeiten</a:t>
            </a:r>
          </a:p>
          <a:p>
            <a:pPr lvl="1"/>
            <a:r>
              <a:rPr lang="en-US" dirty="0"/>
              <a:t>Zweite Ebene</a:t>
            </a:r>
          </a:p>
          <a:p>
            <a:pPr lvl="2"/>
            <a:r>
              <a:rPr lang="en-US" dirty="0"/>
              <a:t>Dritte Ebene</a:t>
            </a:r>
          </a:p>
          <a:p>
            <a:pPr lvl="3"/>
            <a:r>
              <a:rPr lang="en-US" dirty="0"/>
              <a:t>Vierte Ebene</a:t>
            </a:r>
          </a:p>
          <a:p>
            <a:pPr lvl="4"/>
            <a:r>
              <a:rPr lang="en-US" dirty="0"/>
              <a:t>Fünfte Ebene</a:t>
            </a:r>
          </a:p>
        </p:txBody>
      </p:sp>
      <p:sp>
        <p:nvSpPr>
          <p:cNvPr id="2" name="Title">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dirty="0"/>
              <a:t>Klicken Sie hier, um den Master-Titelstil zu bearbeiten</a:t>
            </a:r>
          </a:p>
        </p:txBody>
      </p:sp>
      <p:pic>
        <p:nvPicPr>
          <p:cNvPr id="9" name="White Frame">
            <a:extLst>
              <a:ext uri="{FF2B5EF4-FFF2-40B4-BE49-F238E27FC236}">
                <a16:creationId xmlns:a16="http://schemas.microsoft.com/office/drawing/2014/main" id="{46191C26-5E43-4F64-9BF7-2B0FCCA45F8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2291"/>
            <a:ext cx="12196074" cy="6855709"/>
          </a:xfrm>
          <a:prstGeom prst="rect">
            <a:avLst/>
          </a:prstGeom>
        </p:spPr>
      </p:pic>
      <p:grpSp>
        <p:nvGrpSpPr>
          <p:cNvPr id="16" name="Navina Smart">
            <a:extLst>
              <a:ext uri="{FF2B5EF4-FFF2-40B4-BE49-F238E27FC236}">
                <a16:creationId xmlns:a16="http://schemas.microsoft.com/office/drawing/2014/main" id="{66AD731D-9266-42ED-A6C6-62419BA18C38}"/>
              </a:ext>
            </a:extLst>
          </p:cNvPr>
          <p:cNvGrpSpPr/>
          <p:nvPr userDrawn="1"/>
        </p:nvGrpSpPr>
        <p:grpSpPr>
          <a:xfrm>
            <a:off x="9503866" y="6146799"/>
            <a:ext cx="2271712" cy="331787"/>
            <a:chOff x="3827463" y="-796925"/>
            <a:chExt cx="2271712" cy="331787"/>
          </a:xfrm>
        </p:grpSpPr>
        <p:sp>
          <p:nvSpPr>
            <p:cNvPr id="17" name="Freeform 5">
              <a:extLst>
                <a:ext uri="{FF2B5EF4-FFF2-40B4-BE49-F238E27FC236}">
                  <a16:creationId xmlns:a16="http://schemas.microsoft.com/office/drawing/2014/main" id="{3CB882FA-7146-4310-93AD-3EFC83B6E634}"/>
                </a:ext>
              </a:extLst>
            </p:cNvPr>
            <p:cNvSpPr>
              <a:spLocks noEditPoints="1"/>
            </p:cNvSpPr>
            <p:nvPr userDrawn="1"/>
          </p:nvSpPr>
          <p:spPr bwMode="auto">
            <a:xfrm>
              <a:off x="5262563" y="-709613"/>
              <a:ext cx="836612" cy="241300"/>
            </a:xfrm>
            <a:custGeom>
              <a:avLst/>
              <a:gdLst>
                <a:gd name="T0" fmla="*/ 257 w 263"/>
                <a:gd name="T1" fmla="*/ 73 h 74"/>
                <a:gd name="T2" fmla="*/ 258 w 263"/>
                <a:gd name="T3" fmla="*/ 66 h 74"/>
                <a:gd name="T4" fmla="*/ 252 w 263"/>
                <a:gd name="T5" fmla="*/ 54 h 74"/>
                <a:gd name="T6" fmla="*/ 258 w 263"/>
                <a:gd name="T7" fmla="*/ 28 h 74"/>
                <a:gd name="T8" fmla="*/ 258 w 263"/>
                <a:gd name="T9" fmla="*/ 20 h 74"/>
                <a:gd name="T10" fmla="*/ 252 w 263"/>
                <a:gd name="T11" fmla="*/ 8 h 74"/>
                <a:gd name="T12" fmla="*/ 243 w 263"/>
                <a:gd name="T13" fmla="*/ 8 h 74"/>
                <a:gd name="T14" fmla="*/ 237 w 263"/>
                <a:gd name="T15" fmla="*/ 20 h 74"/>
                <a:gd name="T16" fmla="*/ 237 w 263"/>
                <a:gd name="T17" fmla="*/ 28 h 74"/>
                <a:gd name="T18" fmla="*/ 243 w 263"/>
                <a:gd name="T19" fmla="*/ 58 h 74"/>
                <a:gd name="T20" fmla="*/ 209 w 263"/>
                <a:gd name="T21" fmla="*/ 19 h 74"/>
                <a:gd name="T22" fmla="*/ 205 w 263"/>
                <a:gd name="T23" fmla="*/ 69 h 74"/>
                <a:gd name="T24" fmla="*/ 214 w 263"/>
                <a:gd name="T25" fmla="*/ 69 h 74"/>
                <a:gd name="T26" fmla="*/ 221 w 263"/>
                <a:gd name="T27" fmla="*/ 31 h 74"/>
                <a:gd name="T28" fmla="*/ 233 w 263"/>
                <a:gd name="T29" fmla="*/ 24 h 74"/>
                <a:gd name="T30" fmla="*/ 214 w 263"/>
                <a:gd name="T31" fmla="*/ 29 h 74"/>
                <a:gd name="T32" fmla="*/ 176 w 263"/>
                <a:gd name="T33" fmla="*/ 47 h 74"/>
                <a:gd name="T34" fmla="*/ 180 w 263"/>
                <a:gd name="T35" fmla="*/ 61 h 74"/>
                <a:gd name="T36" fmla="*/ 159 w 263"/>
                <a:gd name="T37" fmla="*/ 58 h 74"/>
                <a:gd name="T38" fmla="*/ 171 w 263"/>
                <a:gd name="T39" fmla="*/ 49 h 74"/>
                <a:gd name="T40" fmla="*/ 192 w 263"/>
                <a:gd name="T41" fmla="*/ 39 h 74"/>
                <a:gd name="T42" fmla="*/ 172 w 263"/>
                <a:gd name="T43" fmla="*/ 19 h 74"/>
                <a:gd name="T44" fmla="*/ 152 w 263"/>
                <a:gd name="T45" fmla="*/ 33 h 74"/>
                <a:gd name="T46" fmla="*/ 161 w 263"/>
                <a:gd name="T47" fmla="*/ 34 h 74"/>
                <a:gd name="T48" fmla="*/ 183 w 263"/>
                <a:gd name="T49" fmla="*/ 35 h 74"/>
                <a:gd name="T50" fmla="*/ 174 w 263"/>
                <a:gd name="T51" fmla="*/ 41 h 74"/>
                <a:gd name="T52" fmla="*/ 150 w 263"/>
                <a:gd name="T53" fmla="*/ 58 h 74"/>
                <a:gd name="T54" fmla="*/ 183 w 263"/>
                <a:gd name="T55" fmla="*/ 66 h 74"/>
                <a:gd name="T56" fmla="*/ 188 w 263"/>
                <a:gd name="T57" fmla="*/ 73 h 74"/>
                <a:gd name="T58" fmla="*/ 192 w 263"/>
                <a:gd name="T59" fmla="*/ 39 h 74"/>
                <a:gd name="T60" fmla="*/ 71 w 263"/>
                <a:gd name="T61" fmla="*/ 73 h 74"/>
                <a:gd name="T62" fmla="*/ 76 w 263"/>
                <a:gd name="T63" fmla="*/ 69 h 74"/>
                <a:gd name="T64" fmla="*/ 79 w 263"/>
                <a:gd name="T65" fmla="*/ 33 h 74"/>
                <a:gd name="T66" fmla="*/ 98 w 263"/>
                <a:gd name="T67" fmla="*/ 36 h 74"/>
                <a:gd name="T68" fmla="*/ 98 w 263"/>
                <a:gd name="T69" fmla="*/ 69 h 74"/>
                <a:gd name="T70" fmla="*/ 103 w 263"/>
                <a:gd name="T71" fmla="*/ 73 h 74"/>
                <a:gd name="T72" fmla="*/ 108 w 263"/>
                <a:gd name="T73" fmla="*/ 69 h 74"/>
                <a:gd name="T74" fmla="*/ 110 w 263"/>
                <a:gd name="T75" fmla="*/ 33 h 74"/>
                <a:gd name="T76" fmla="*/ 130 w 263"/>
                <a:gd name="T77" fmla="*/ 38 h 74"/>
                <a:gd name="T78" fmla="*/ 130 w 263"/>
                <a:gd name="T79" fmla="*/ 69 h 74"/>
                <a:gd name="T80" fmla="*/ 135 w 263"/>
                <a:gd name="T81" fmla="*/ 73 h 74"/>
                <a:gd name="T82" fmla="*/ 140 w 263"/>
                <a:gd name="T83" fmla="*/ 38 h 74"/>
                <a:gd name="T84" fmla="*/ 122 w 263"/>
                <a:gd name="T85" fmla="*/ 19 h 74"/>
                <a:gd name="T86" fmla="*/ 100 w 263"/>
                <a:gd name="T87" fmla="*/ 21 h 74"/>
                <a:gd name="T88" fmla="*/ 76 w 263"/>
                <a:gd name="T89" fmla="*/ 26 h 74"/>
                <a:gd name="T90" fmla="*/ 69 w 263"/>
                <a:gd name="T91" fmla="*/ 20 h 74"/>
                <a:gd name="T92" fmla="*/ 67 w 263"/>
                <a:gd name="T93" fmla="*/ 69 h 74"/>
                <a:gd name="T94" fmla="*/ 16 w 263"/>
                <a:gd name="T95" fmla="*/ 25 h 74"/>
                <a:gd name="T96" fmla="*/ 18 w 263"/>
                <a:gd name="T97" fmla="*/ 10 h 74"/>
                <a:gd name="T98" fmla="*/ 43 w 263"/>
                <a:gd name="T99" fmla="*/ 17 h 74"/>
                <a:gd name="T100" fmla="*/ 48 w 263"/>
                <a:gd name="T101" fmla="*/ 22 h 74"/>
                <a:gd name="T102" fmla="*/ 47 w 263"/>
                <a:gd name="T103" fmla="*/ 5 h 74"/>
                <a:gd name="T104" fmla="*/ 4 w 263"/>
                <a:gd name="T105" fmla="*/ 20 h 74"/>
                <a:gd name="T106" fmla="*/ 21 w 263"/>
                <a:gd name="T107" fmla="*/ 38 h 74"/>
                <a:gd name="T108" fmla="*/ 41 w 263"/>
                <a:gd name="T109" fmla="*/ 46 h 74"/>
                <a:gd name="T110" fmla="*/ 41 w 263"/>
                <a:gd name="T111" fmla="*/ 62 h 74"/>
                <a:gd name="T112" fmla="*/ 16 w 263"/>
                <a:gd name="T113" fmla="*/ 62 h 74"/>
                <a:gd name="T114" fmla="*/ 6 w 263"/>
                <a:gd name="T115" fmla="*/ 49 h 74"/>
                <a:gd name="T116" fmla="*/ 9 w 263"/>
                <a:gd name="T117" fmla="*/ 68 h 74"/>
                <a:gd name="T118" fmla="*/ 55 w 263"/>
                <a:gd name="T119" fmla="*/ 53 h 74"/>
                <a:gd name="T120" fmla="*/ 26 w 263"/>
                <a:gd name="T121" fmla="*/ 2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3" h="74">
                  <a:moveTo>
                    <a:pt x="243" y="58"/>
                  </a:moveTo>
                  <a:cubicBezTo>
                    <a:pt x="243" y="66"/>
                    <a:pt x="243" y="73"/>
                    <a:pt x="257" y="73"/>
                  </a:cubicBezTo>
                  <a:cubicBezTo>
                    <a:pt x="260" y="73"/>
                    <a:pt x="263" y="73"/>
                    <a:pt x="263" y="70"/>
                  </a:cubicBezTo>
                  <a:cubicBezTo>
                    <a:pt x="263" y="66"/>
                    <a:pt x="260" y="66"/>
                    <a:pt x="258" y="66"/>
                  </a:cubicBezTo>
                  <a:cubicBezTo>
                    <a:pt x="255" y="65"/>
                    <a:pt x="253" y="65"/>
                    <a:pt x="253" y="62"/>
                  </a:cubicBezTo>
                  <a:cubicBezTo>
                    <a:pt x="252" y="61"/>
                    <a:pt x="252" y="60"/>
                    <a:pt x="252" y="54"/>
                  </a:cubicBezTo>
                  <a:cubicBezTo>
                    <a:pt x="252" y="28"/>
                    <a:pt x="252" y="28"/>
                    <a:pt x="252" y="28"/>
                  </a:cubicBezTo>
                  <a:cubicBezTo>
                    <a:pt x="258" y="28"/>
                    <a:pt x="258" y="28"/>
                    <a:pt x="258" y="28"/>
                  </a:cubicBezTo>
                  <a:cubicBezTo>
                    <a:pt x="260" y="28"/>
                    <a:pt x="262" y="28"/>
                    <a:pt x="262" y="24"/>
                  </a:cubicBezTo>
                  <a:cubicBezTo>
                    <a:pt x="262" y="20"/>
                    <a:pt x="260" y="20"/>
                    <a:pt x="258" y="20"/>
                  </a:cubicBezTo>
                  <a:cubicBezTo>
                    <a:pt x="252" y="20"/>
                    <a:pt x="252" y="20"/>
                    <a:pt x="252" y="20"/>
                  </a:cubicBezTo>
                  <a:cubicBezTo>
                    <a:pt x="252" y="8"/>
                    <a:pt x="252" y="8"/>
                    <a:pt x="252" y="8"/>
                  </a:cubicBezTo>
                  <a:cubicBezTo>
                    <a:pt x="252" y="7"/>
                    <a:pt x="252" y="4"/>
                    <a:pt x="247" y="4"/>
                  </a:cubicBezTo>
                  <a:cubicBezTo>
                    <a:pt x="243" y="4"/>
                    <a:pt x="243" y="7"/>
                    <a:pt x="243" y="8"/>
                  </a:cubicBezTo>
                  <a:cubicBezTo>
                    <a:pt x="243" y="20"/>
                    <a:pt x="243" y="20"/>
                    <a:pt x="243" y="20"/>
                  </a:cubicBezTo>
                  <a:cubicBezTo>
                    <a:pt x="237" y="20"/>
                    <a:pt x="237" y="20"/>
                    <a:pt x="237" y="20"/>
                  </a:cubicBezTo>
                  <a:cubicBezTo>
                    <a:pt x="236" y="20"/>
                    <a:pt x="233" y="20"/>
                    <a:pt x="233" y="24"/>
                  </a:cubicBezTo>
                  <a:cubicBezTo>
                    <a:pt x="233" y="28"/>
                    <a:pt x="236" y="28"/>
                    <a:pt x="237" y="28"/>
                  </a:cubicBezTo>
                  <a:cubicBezTo>
                    <a:pt x="243" y="28"/>
                    <a:pt x="243" y="28"/>
                    <a:pt x="243" y="28"/>
                  </a:cubicBezTo>
                  <a:lnTo>
                    <a:pt x="243" y="58"/>
                  </a:lnTo>
                  <a:close/>
                  <a:moveTo>
                    <a:pt x="214" y="24"/>
                  </a:moveTo>
                  <a:cubicBezTo>
                    <a:pt x="214" y="22"/>
                    <a:pt x="213" y="19"/>
                    <a:pt x="209" y="19"/>
                  </a:cubicBezTo>
                  <a:cubicBezTo>
                    <a:pt x="205" y="19"/>
                    <a:pt x="205" y="22"/>
                    <a:pt x="205" y="24"/>
                  </a:cubicBezTo>
                  <a:cubicBezTo>
                    <a:pt x="205" y="69"/>
                    <a:pt x="205" y="69"/>
                    <a:pt x="205" y="69"/>
                  </a:cubicBezTo>
                  <a:cubicBezTo>
                    <a:pt x="205" y="71"/>
                    <a:pt x="205" y="73"/>
                    <a:pt x="209" y="73"/>
                  </a:cubicBezTo>
                  <a:cubicBezTo>
                    <a:pt x="214" y="73"/>
                    <a:pt x="214" y="71"/>
                    <a:pt x="214" y="69"/>
                  </a:cubicBezTo>
                  <a:cubicBezTo>
                    <a:pt x="214" y="49"/>
                    <a:pt x="214" y="49"/>
                    <a:pt x="214" y="49"/>
                  </a:cubicBezTo>
                  <a:cubicBezTo>
                    <a:pt x="214" y="43"/>
                    <a:pt x="214" y="36"/>
                    <a:pt x="221" y="31"/>
                  </a:cubicBezTo>
                  <a:cubicBezTo>
                    <a:pt x="224" y="29"/>
                    <a:pt x="226" y="29"/>
                    <a:pt x="229" y="28"/>
                  </a:cubicBezTo>
                  <a:cubicBezTo>
                    <a:pt x="230" y="28"/>
                    <a:pt x="233" y="28"/>
                    <a:pt x="233" y="24"/>
                  </a:cubicBezTo>
                  <a:cubicBezTo>
                    <a:pt x="233" y="19"/>
                    <a:pt x="229" y="19"/>
                    <a:pt x="227" y="19"/>
                  </a:cubicBezTo>
                  <a:cubicBezTo>
                    <a:pt x="221" y="19"/>
                    <a:pt x="216" y="23"/>
                    <a:pt x="214" y="29"/>
                  </a:cubicBezTo>
                  <a:lnTo>
                    <a:pt x="214" y="24"/>
                  </a:lnTo>
                  <a:close/>
                  <a:moveTo>
                    <a:pt x="176" y="47"/>
                  </a:moveTo>
                  <a:cubicBezTo>
                    <a:pt x="180" y="47"/>
                    <a:pt x="181" y="46"/>
                    <a:pt x="183" y="46"/>
                  </a:cubicBezTo>
                  <a:cubicBezTo>
                    <a:pt x="183" y="52"/>
                    <a:pt x="183" y="57"/>
                    <a:pt x="180" y="61"/>
                  </a:cubicBezTo>
                  <a:cubicBezTo>
                    <a:pt x="179" y="63"/>
                    <a:pt x="175" y="66"/>
                    <a:pt x="169" y="66"/>
                  </a:cubicBezTo>
                  <a:cubicBezTo>
                    <a:pt x="164" y="66"/>
                    <a:pt x="159" y="63"/>
                    <a:pt x="159" y="58"/>
                  </a:cubicBezTo>
                  <a:cubicBezTo>
                    <a:pt x="159" y="52"/>
                    <a:pt x="164" y="51"/>
                    <a:pt x="166" y="50"/>
                  </a:cubicBezTo>
                  <a:cubicBezTo>
                    <a:pt x="167" y="50"/>
                    <a:pt x="169" y="49"/>
                    <a:pt x="171" y="49"/>
                  </a:cubicBezTo>
                  <a:lnTo>
                    <a:pt x="176" y="47"/>
                  </a:lnTo>
                  <a:close/>
                  <a:moveTo>
                    <a:pt x="192" y="39"/>
                  </a:moveTo>
                  <a:cubicBezTo>
                    <a:pt x="192" y="34"/>
                    <a:pt x="192" y="29"/>
                    <a:pt x="188" y="25"/>
                  </a:cubicBezTo>
                  <a:cubicBezTo>
                    <a:pt x="184" y="20"/>
                    <a:pt x="178" y="19"/>
                    <a:pt x="172" y="19"/>
                  </a:cubicBezTo>
                  <a:cubicBezTo>
                    <a:pt x="165" y="19"/>
                    <a:pt x="158" y="21"/>
                    <a:pt x="154" y="27"/>
                  </a:cubicBezTo>
                  <a:cubicBezTo>
                    <a:pt x="153" y="28"/>
                    <a:pt x="152" y="31"/>
                    <a:pt x="152" y="33"/>
                  </a:cubicBezTo>
                  <a:cubicBezTo>
                    <a:pt x="152" y="35"/>
                    <a:pt x="153" y="37"/>
                    <a:pt x="157" y="37"/>
                  </a:cubicBezTo>
                  <a:cubicBezTo>
                    <a:pt x="160" y="37"/>
                    <a:pt x="161" y="35"/>
                    <a:pt x="161" y="34"/>
                  </a:cubicBezTo>
                  <a:cubicBezTo>
                    <a:pt x="162" y="31"/>
                    <a:pt x="164" y="27"/>
                    <a:pt x="172" y="27"/>
                  </a:cubicBezTo>
                  <a:cubicBezTo>
                    <a:pt x="174" y="27"/>
                    <a:pt x="183" y="27"/>
                    <a:pt x="183" y="35"/>
                  </a:cubicBezTo>
                  <a:cubicBezTo>
                    <a:pt x="183" y="38"/>
                    <a:pt x="182" y="39"/>
                    <a:pt x="180" y="39"/>
                  </a:cubicBezTo>
                  <a:cubicBezTo>
                    <a:pt x="179" y="40"/>
                    <a:pt x="177" y="40"/>
                    <a:pt x="174" y="41"/>
                  </a:cubicBezTo>
                  <a:cubicBezTo>
                    <a:pt x="165" y="42"/>
                    <a:pt x="165" y="42"/>
                    <a:pt x="165" y="42"/>
                  </a:cubicBezTo>
                  <a:cubicBezTo>
                    <a:pt x="160" y="44"/>
                    <a:pt x="150" y="46"/>
                    <a:pt x="150" y="58"/>
                  </a:cubicBezTo>
                  <a:cubicBezTo>
                    <a:pt x="150" y="67"/>
                    <a:pt x="156" y="74"/>
                    <a:pt x="167" y="74"/>
                  </a:cubicBezTo>
                  <a:cubicBezTo>
                    <a:pt x="171" y="74"/>
                    <a:pt x="178" y="73"/>
                    <a:pt x="183" y="66"/>
                  </a:cubicBezTo>
                  <a:cubicBezTo>
                    <a:pt x="183" y="70"/>
                    <a:pt x="183" y="70"/>
                    <a:pt x="184" y="71"/>
                  </a:cubicBezTo>
                  <a:cubicBezTo>
                    <a:pt x="184" y="73"/>
                    <a:pt x="186" y="73"/>
                    <a:pt x="188" y="73"/>
                  </a:cubicBezTo>
                  <a:cubicBezTo>
                    <a:pt x="191" y="73"/>
                    <a:pt x="192" y="71"/>
                    <a:pt x="192" y="69"/>
                  </a:cubicBezTo>
                  <a:lnTo>
                    <a:pt x="192" y="39"/>
                  </a:lnTo>
                  <a:close/>
                  <a:moveTo>
                    <a:pt x="67" y="69"/>
                  </a:moveTo>
                  <a:cubicBezTo>
                    <a:pt x="67" y="70"/>
                    <a:pt x="67" y="73"/>
                    <a:pt x="71" y="73"/>
                  </a:cubicBezTo>
                  <a:cubicBezTo>
                    <a:pt x="74" y="73"/>
                    <a:pt x="75" y="72"/>
                    <a:pt x="76" y="71"/>
                  </a:cubicBezTo>
                  <a:cubicBezTo>
                    <a:pt x="76" y="70"/>
                    <a:pt x="76" y="70"/>
                    <a:pt x="76" y="69"/>
                  </a:cubicBezTo>
                  <a:cubicBezTo>
                    <a:pt x="76" y="46"/>
                    <a:pt x="76" y="46"/>
                    <a:pt x="76" y="46"/>
                  </a:cubicBezTo>
                  <a:cubicBezTo>
                    <a:pt x="76" y="40"/>
                    <a:pt x="76" y="36"/>
                    <a:pt x="79" y="33"/>
                  </a:cubicBezTo>
                  <a:cubicBezTo>
                    <a:pt x="81" y="29"/>
                    <a:pt x="85" y="27"/>
                    <a:pt x="89" y="27"/>
                  </a:cubicBezTo>
                  <a:cubicBezTo>
                    <a:pt x="97" y="27"/>
                    <a:pt x="98" y="34"/>
                    <a:pt x="98" y="36"/>
                  </a:cubicBezTo>
                  <a:cubicBezTo>
                    <a:pt x="98" y="37"/>
                    <a:pt x="98" y="38"/>
                    <a:pt x="98" y="43"/>
                  </a:cubicBezTo>
                  <a:cubicBezTo>
                    <a:pt x="98" y="69"/>
                    <a:pt x="98" y="69"/>
                    <a:pt x="98" y="69"/>
                  </a:cubicBezTo>
                  <a:cubicBezTo>
                    <a:pt x="98" y="70"/>
                    <a:pt x="99" y="72"/>
                    <a:pt x="101" y="73"/>
                  </a:cubicBezTo>
                  <a:cubicBezTo>
                    <a:pt x="101" y="73"/>
                    <a:pt x="102" y="73"/>
                    <a:pt x="103" y="73"/>
                  </a:cubicBezTo>
                  <a:cubicBezTo>
                    <a:pt x="104" y="73"/>
                    <a:pt x="105" y="73"/>
                    <a:pt x="106" y="73"/>
                  </a:cubicBezTo>
                  <a:cubicBezTo>
                    <a:pt x="108" y="72"/>
                    <a:pt x="108" y="70"/>
                    <a:pt x="108" y="69"/>
                  </a:cubicBezTo>
                  <a:cubicBezTo>
                    <a:pt x="108" y="44"/>
                    <a:pt x="108" y="44"/>
                    <a:pt x="108" y="44"/>
                  </a:cubicBezTo>
                  <a:cubicBezTo>
                    <a:pt x="108" y="39"/>
                    <a:pt x="108" y="36"/>
                    <a:pt x="110" y="33"/>
                  </a:cubicBezTo>
                  <a:cubicBezTo>
                    <a:pt x="112" y="30"/>
                    <a:pt x="115" y="27"/>
                    <a:pt x="120" y="27"/>
                  </a:cubicBezTo>
                  <a:cubicBezTo>
                    <a:pt x="130" y="27"/>
                    <a:pt x="130" y="35"/>
                    <a:pt x="130" y="38"/>
                  </a:cubicBezTo>
                  <a:cubicBezTo>
                    <a:pt x="130" y="40"/>
                    <a:pt x="130" y="43"/>
                    <a:pt x="130" y="46"/>
                  </a:cubicBezTo>
                  <a:cubicBezTo>
                    <a:pt x="130" y="69"/>
                    <a:pt x="130" y="69"/>
                    <a:pt x="130" y="69"/>
                  </a:cubicBezTo>
                  <a:cubicBezTo>
                    <a:pt x="130" y="70"/>
                    <a:pt x="130" y="72"/>
                    <a:pt x="132" y="73"/>
                  </a:cubicBezTo>
                  <a:cubicBezTo>
                    <a:pt x="133" y="73"/>
                    <a:pt x="134" y="73"/>
                    <a:pt x="135" y="73"/>
                  </a:cubicBezTo>
                  <a:cubicBezTo>
                    <a:pt x="139" y="73"/>
                    <a:pt x="140" y="70"/>
                    <a:pt x="140" y="69"/>
                  </a:cubicBezTo>
                  <a:cubicBezTo>
                    <a:pt x="140" y="38"/>
                    <a:pt x="140" y="38"/>
                    <a:pt x="140" y="38"/>
                  </a:cubicBezTo>
                  <a:cubicBezTo>
                    <a:pt x="140" y="33"/>
                    <a:pt x="139" y="29"/>
                    <a:pt x="136" y="24"/>
                  </a:cubicBezTo>
                  <a:cubicBezTo>
                    <a:pt x="132" y="20"/>
                    <a:pt x="127" y="19"/>
                    <a:pt x="122" y="19"/>
                  </a:cubicBezTo>
                  <a:cubicBezTo>
                    <a:pt x="114" y="19"/>
                    <a:pt x="109" y="22"/>
                    <a:pt x="105" y="27"/>
                  </a:cubicBezTo>
                  <a:cubicBezTo>
                    <a:pt x="105" y="26"/>
                    <a:pt x="103" y="23"/>
                    <a:pt x="100" y="21"/>
                  </a:cubicBezTo>
                  <a:cubicBezTo>
                    <a:pt x="97" y="19"/>
                    <a:pt x="94" y="19"/>
                    <a:pt x="91" y="19"/>
                  </a:cubicBezTo>
                  <a:cubicBezTo>
                    <a:pt x="84" y="19"/>
                    <a:pt x="80" y="21"/>
                    <a:pt x="76" y="26"/>
                  </a:cubicBezTo>
                  <a:cubicBezTo>
                    <a:pt x="76" y="23"/>
                    <a:pt x="76" y="21"/>
                    <a:pt x="74" y="20"/>
                  </a:cubicBezTo>
                  <a:cubicBezTo>
                    <a:pt x="72" y="19"/>
                    <a:pt x="70" y="19"/>
                    <a:pt x="69" y="20"/>
                  </a:cubicBezTo>
                  <a:cubicBezTo>
                    <a:pt x="67" y="21"/>
                    <a:pt x="67" y="22"/>
                    <a:pt x="67" y="24"/>
                  </a:cubicBezTo>
                  <a:lnTo>
                    <a:pt x="67" y="69"/>
                  </a:lnTo>
                  <a:close/>
                  <a:moveTo>
                    <a:pt x="26" y="29"/>
                  </a:moveTo>
                  <a:cubicBezTo>
                    <a:pt x="22" y="28"/>
                    <a:pt x="18" y="27"/>
                    <a:pt x="16" y="25"/>
                  </a:cubicBezTo>
                  <a:cubicBezTo>
                    <a:pt x="16" y="25"/>
                    <a:pt x="14" y="23"/>
                    <a:pt x="14" y="19"/>
                  </a:cubicBezTo>
                  <a:cubicBezTo>
                    <a:pt x="14" y="15"/>
                    <a:pt x="15" y="12"/>
                    <a:pt x="18" y="10"/>
                  </a:cubicBezTo>
                  <a:cubicBezTo>
                    <a:pt x="20" y="9"/>
                    <a:pt x="24" y="8"/>
                    <a:pt x="28" y="8"/>
                  </a:cubicBezTo>
                  <a:cubicBezTo>
                    <a:pt x="39" y="8"/>
                    <a:pt x="42" y="14"/>
                    <a:pt x="43" y="17"/>
                  </a:cubicBezTo>
                  <a:cubicBezTo>
                    <a:pt x="44" y="18"/>
                    <a:pt x="45" y="20"/>
                    <a:pt x="45" y="20"/>
                  </a:cubicBezTo>
                  <a:cubicBezTo>
                    <a:pt x="46" y="22"/>
                    <a:pt x="47" y="22"/>
                    <a:pt x="48" y="22"/>
                  </a:cubicBezTo>
                  <a:cubicBezTo>
                    <a:pt x="51" y="22"/>
                    <a:pt x="53" y="20"/>
                    <a:pt x="53" y="17"/>
                  </a:cubicBezTo>
                  <a:cubicBezTo>
                    <a:pt x="53" y="15"/>
                    <a:pt x="51" y="9"/>
                    <a:pt x="47" y="5"/>
                  </a:cubicBezTo>
                  <a:cubicBezTo>
                    <a:pt x="41" y="0"/>
                    <a:pt x="33" y="0"/>
                    <a:pt x="28" y="0"/>
                  </a:cubicBezTo>
                  <a:cubicBezTo>
                    <a:pt x="12" y="0"/>
                    <a:pt x="4" y="8"/>
                    <a:pt x="4" y="20"/>
                  </a:cubicBezTo>
                  <a:cubicBezTo>
                    <a:pt x="4" y="31"/>
                    <a:pt x="11" y="34"/>
                    <a:pt x="13" y="35"/>
                  </a:cubicBezTo>
                  <a:cubicBezTo>
                    <a:pt x="15" y="36"/>
                    <a:pt x="18" y="37"/>
                    <a:pt x="21" y="38"/>
                  </a:cubicBezTo>
                  <a:cubicBezTo>
                    <a:pt x="28" y="40"/>
                    <a:pt x="28" y="40"/>
                    <a:pt x="28" y="40"/>
                  </a:cubicBezTo>
                  <a:cubicBezTo>
                    <a:pt x="34" y="42"/>
                    <a:pt x="38" y="43"/>
                    <a:pt x="41" y="46"/>
                  </a:cubicBezTo>
                  <a:cubicBezTo>
                    <a:pt x="43" y="47"/>
                    <a:pt x="45" y="50"/>
                    <a:pt x="45" y="54"/>
                  </a:cubicBezTo>
                  <a:cubicBezTo>
                    <a:pt x="45" y="57"/>
                    <a:pt x="43" y="60"/>
                    <a:pt x="41" y="62"/>
                  </a:cubicBezTo>
                  <a:cubicBezTo>
                    <a:pt x="37" y="65"/>
                    <a:pt x="31" y="65"/>
                    <a:pt x="29" y="65"/>
                  </a:cubicBezTo>
                  <a:cubicBezTo>
                    <a:pt x="26" y="65"/>
                    <a:pt x="21" y="65"/>
                    <a:pt x="16" y="62"/>
                  </a:cubicBezTo>
                  <a:cubicBezTo>
                    <a:pt x="12" y="59"/>
                    <a:pt x="11" y="55"/>
                    <a:pt x="10" y="52"/>
                  </a:cubicBezTo>
                  <a:cubicBezTo>
                    <a:pt x="10" y="50"/>
                    <a:pt x="9" y="49"/>
                    <a:pt x="6" y="49"/>
                  </a:cubicBezTo>
                  <a:cubicBezTo>
                    <a:pt x="4" y="49"/>
                    <a:pt x="0" y="50"/>
                    <a:pt x="0" y="54"/>
                  </a:cubicBezTo>
                  <a:cubicBezTo>
                    <a:pt x="0" y="55"/>
                    <a:pt x="2" y="63"/>
                    <a:pt x="9" y="68"/>
                  </a:cubicBezTo>
                  <a:cubicBezTo>
                    <a:pt x="14" y="72"/>
                    <a:pt x="21" y="74"/>
                    <a:pt x="28" y="74"/>
                  </a:cubicBezTo>
                  <a:cubicBezTo>
                    <a:pt x="40" y="74"/>
                    <a:pt x="55" y="69"/>
                    <a:pt x="55" y="53"/>
                  </a:cubicBezTo>
                  <a:cubicBezTo>
                    <a:pt x="55" y="37"/>
                    <a:pt x="43" y="34"/>
                    <a:pt x="35" y="32"/>
                  </a:cubicBezTo>
                  <a:lnTo>
                    <a:pt x="26" y="29"/>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6">
              <a:extLst>
                <a:ext uri="{FF2B5EF4-FFF2-40B4-BE49-F238E27FC236}">
                  <a16:creationId xmlns:a16="http://schemas.microsoft.com/office/drawing/2014/main" id="{4A2726D5-A080-4CA7-9639-8742730B8B20}"/>
                </a:ext>
              </a:extLst>
            </p:cNvPr>
            <p:cNvSpPr>
              <a:spLocks noEditPoints="1"/>
            </p:cNvSpPr>
            <p:nvPr userDrawn="1"/>
          </p:nvSpPr>
          <p:spPr bwMode="auto">
            <a:xfrm>
              <a:off x="3827463" y="-796925"/>
              <a:ext cx="1416050" cy="331787"/>
            </a:xfrm>
            <a:custGeom>
              <a:avLst/>
              <a:gdLst>
                <a:gd name="T0" fmla="*/ 425 w 445"/>
                <a:gd name="T1" fmla="*/ 4 h 102"/>
                <a:gd name="T2" fmla="*/ 416 w 445"/>
                <a:gd name="T3" fmla="*/ 7 h 102"/>
                <a:gd name="T4" fmla="*/ 419 w 445"/>
                <a:gd name="T5" fmla="*/ 7 h 102"/>
                <a:gd name="T6" fmla="*/ 436 w 445"/>
                <a:gd name="T7" fmla="*/ 19 h 102"/>
                <a:gd name="T8" fmla="*/ 427 w 445"/>
                <a:gd name="T9" fmla="*/ 23 h 102"/>
                <a:gd name="T10" fmla="*/ 430 w 445"/>
                <a:gd name="T11" fmla="*/ 8 h 102"/>
                <a:gd name="T12" fmla="*/ 437 w 445"/>
                <a:gd name="T13" fmla="*/ 23 h 102"/>
                <a:gd name="T14" fmla="*/ 442 w 445"/>
                <a:gd name="T15" fmla="*/ 11 h 102"/>
                <a:gd name="T16" fmla="*/ 445 w 445"/>
                <a:gd name="T17" fmla="*/ 4 h 102"/>
                <a:gd name="T18" fmla="*/ 366 w 445"/>
                <a:gd name="T19" fmla="*/ 86 h 102"/>
                <a:gd name="T20" fmla="*/ 388 w 445"/>
                <a:gd name="T21" fmla="*/ 65 h 102"/>
                <a:gd name="T22" fmla="*/ 409 w 445"/>
                <a:gd name="T23" fmla="*/ 33 h 102"/>
                <a:gd name="T24" fmla="*/ 360 w 445"/>
                <a:gd name="T25" fmla="*/ 51 h 102"/>
                <a:gd name="T26" fmla="*/ 392 w 445"/>
                <a:gd name="T27" fmla="*/ 49 h 102"/>
                <a:gd name="T28" fmla="*/ 342 w 445"/>
                <a:gd name="T29" fmla="*/ 70 h 102"/>
                <a:gd name="T30" fmla="*/ 377 w 445"/>
                <a:gd name="T31" fmla="*/ 96 h 102"/>
                <a:gd name="T32" fmla="*/ 403 w 445"/>
                <a:gd name="T33" fmla="*/ 86 h 102"/>
                <a:gd name="T34" fmla="*/ 332 w 445"/>
                <a:gd name="T35" fmla="*/ 31 h 102"/>
                <a:gd name="T36" fmla="*/ 293 w 445"/>
                <a:gd name="T37" fmla="*/ 28 h 102"/>
                <a:gd name="T38" fmla="*/ 276 w 445"/>
                <a:gd name="T39" fmla="*/ 40 h 102"/>
                <a:gd name="T40" fmla="*/ 270 w 445"/>
                <a:gd name="T41" fmla="*/ 101 h 102"/>
                <a:gd name="T42" fmla="*/ 290 w 445"/>
                <a:gd name="T43" fmla="*/ 60 h 102"/>
                <a:gd name="T44" fmla="*/ 315 w 445"/>
                <a:gd name="T45" fmla="*/ 50 h 102"/>
                <a:gd name="T46" fmla="*/ 306 w 445"/>
                <a:gd name="T47" fmla="*/ 98 h 102"/>
                <a:gd name="T48" fmla="*/ 326 w 445"/>
                <a:gd name="T49" fmla="*/ 88 h 102"/>
                <a:gd name="T50" fmla="*/ 271 w 445"/>
                <a:gd name="T51" fmla="*/ 10 h 102"/>
                <a:gd name="T52" fmla="*/ 258 w 445"/>
                <a:gd name="T53" fmla="*/ 21 h 102"/>
                <a:gd name="T54" fmla="*/ 237 w 445"/>
                <a:gd name="T55" fmla="*/ 101 h 102"/>
                <a:gd name="T56" fmla="*/ 263 w 445"/>
                <a:gd name="T57" fmla="*/ 40 h 102"/>
                <a:gd name="T58" fmla="*/ 248 w 445"/>
                <a:gd name="T59" fmla="*/ 30 h 102"/>
                <a:gd name="T60" fmla="*/ 198 w 445"/>
                <a:gd name="T61" fmla="*/ 40 h 102"/>
                <a:gd name="T62" fmla="*/ 177 w 445"/>
                <a:gd name="T63" fmla="*/ 44 h 102"/>
                <a:gd name="T64" fmla="*/ 207 w 445"/>
                <a:gd name="T65" fmla="*/ 89 h 102"/>
                <a:gd name="T66" fmla="*/ 230 w 445"/>
                <a:gd name="T67" fmla="*/ 28 h 102"/>
                <a:gd name="T68" fmla="*/ 197 w 445"/>
                <a:gd name="T69" fmla="*/ 78 h 102"/>
                <a:gd name="T70" fmla="*/ 141 w 445"/>
                <a:gd name="T71" fmla="*/ 77 h 102"/>
                <a:gd name="T72" fmla="*/ 114 w 445"/>
                <a:gd name="T73" fmla="*/ 78 h 102"/>
                <a:gd name="T74" fmla="*/ 141 w 445"/>
                <a:gd name="T75" fmla="*/ 77 h 102"/>
                <a:gd name="T76" fmla="*/ 144 w 445"/>
                <a:gd name="T77" fmla="*/ 27 h 102"/>
                <a:gd name="T78" fmla="*/ 124 w 445"/>
                <a:gd name="T79" fmla="*/ 47 h 102"/>
                <a:gd name="T80" fmla="*/ 136 w 445"/>
                <a:gd name="T81" fmla="*/ 54 h 102"/>
                <a:gd name="T82" fmla="*/ 94 w 445"/>
                <a:gd name="T83" fmla="*/ 79 h 102"/>
                <a:gd name="T84" fmla="*/ 137 w 445"/>
                <a:gd name="T85" fmla="*/ 93 h 102"/>
                <a:gd name="T86" fmla="*/ 167 w 445"/>
                <a:gd name="T87" fmla="*/ 56 h 102"/>
                <a:gd name="T88" fmla="*/ 26 w 445"/>
                <a:gd name="T89" fmla="*/ 6 h 102"/>
                <a:gd name="T90" fmla="*/ 3 w 445"/>
                <a:gd name="T91" fmla="*/ 98 h 102"/>
                <a:gd name="T92" fmla="*/ 34 w 445"/>
                <a:gd name="T93" fmla="*/ 46 h 102"/>
                <a:gd name="T94" fmla="*/ 64 w 445"/>
                <a:gd name="T95" fmla="*/ 101 h 102"/>
                <a:gd name="T96" fmla="*/ 99 w 445"/>
                <a:gd name="T97" fmla="*/ 2 h 102"/>
                <a:gd name="T98" fmla="*/ 81 w 445"/>
                <a:gd name="T99" fmla="*/ 14 h 102"/>
                <a:gd name="T100" fmla="*/ 67 w 445"/>
                <a:gd name="T101" fmla="*/ 6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45" h="102">
                  <a:moveTo>
                    <a:pt x="419" y="7"/>
                  </a:moveTo>
                  <a:cubicBezTo>
                    <a:pt x="425" y="7"/>
                    <a:pt x="425" y="7"/>
                    <a:pt x="425" y="7"/>
                  </a:cubicBezTo>
                  <a:cubicBezTo>
                    <a:pt x="425" y="4"/>
                    <a:pt x="425" y="4"/>
                    <a:pt x="425" y="4"/>
                  </a:cubicBezTo>
                  <a:cubicBezTo>
                    <a:pt x="410" y="4"/>
                    <a:pt x="410" y="4"/>
                    <a:pt x="410" y="4"/>
                  </a:cubicBezTo>
                  <a:cubicBezTo>
                    <a:pt x="410" y="7"/>
                    <a:pt x="410" y="7"/>
                    <a:pt x="410" y="7"/>
                  </a:cubicBezTo>
                  <a:cubicBezTo>
                    <a:pt x="416" y="7"/>
                    <a:pt x="416" y="7"/>
                    <a:pt x="416" y="7"/>
                  </a:cubicBezTo>
                  <a:cubicBezTo>
                    <a:pt x="416" y="23"/>
                    <a:pt x="416" y="23"/>
                    <a:pt x="416" y="23"/>
                  </a:cubicBezTo>
                  <a:cubicBezTo>
                    <a:pt x="419" y="23"/>
                    <a:pt x="419" y="23"/>
                    <a:pt x="419" y="23"/>
                  </a:cubicBezTo>
                  <a:lnTo>
                    <a:pt x="419" y="7"/>
                  </a:lnTo>
                  <a:close/>
                  <a:moveTo>
                    <a:pt x="445" y="4"/>
                  </a:moveTo>
                  <a:cubicBezTo>
                    <a:pt x="440" y="4"/>
                    <a:pt x="440" y="4"/>
                    <a:pt x="440" y="4"/>
                  </a:cubicBezTo>
                  <a:cubicBezTo>
                    <a:pt x="436" y="19"/>
                    <a:pt x="436" y="19"/>
                    <a:pt x="436" y="19"/>
                  </a:cubicBezTo>
                  <a:cubicBezTo>
                    <a:pt x="431" y="4"/>
                    <a:pt x="431" y="4"/>
                    <a:pt x="431" y="4"/>
                  </a:cubicBezTo>
                  <a:cubicBezTo>
                    <a:pt x="427" y="4"/>
                    <a:pt x="427" y="4"/>
                    <a:pt x="427" y="4"/>
                  </a:cubicBezTo>
                  <a:cubicBezTo>
                    <a:pt x="427" y="23"/>
                    <a:pt x="427" y="23"/>
                    <a:pt x="427" y="23"/>
                  </a:cubicBezTo>
                  <a:cubicBezTo>
                    <a:pt x="430" y="23"/>
                    <a:pt x="430" y="23"/>
                    <a:pt x="430" y="23"/>
                  </a:cubicBezTo>
                  <a:cubicBezTo>
                    <a:pt x="430" y="11"/>
                    <a:pt x="430" y="11"/>
                    <a:pt x="430" y="11"/>
                  </a:cubicBezTo>
                  <a:cubicBezTo>
                    <a:pt x="430" y="10"/>
                    <a:pt x="430" y="9"/>
                    <a:pt x="430" y="8"/>
                  </a:cubicBezTo>
                  <a:cubicBezTo>
                    <a:pt x="430" y="10"/>
                    <a:pt x="430" y="10"/>
                    <a:pt x="431" y="11"/>
                  </a:cubicBezTo>
                  <a:cubicBezTo>
                    <a:pt x="434" y="23"/>
                    <a:pt x="434" y="23"/>
                    <a:pt x="434" y="23"/>
                  </a:cubicBezTo>
                  <a:cubicBezTo>
                    <a:pt x="437" y="23"/>
                    <a:pt x="437" y="23"/>
                    <a:pt x="437" y="23"/>
                  </a:cubicBezTo>
                  <a:cubicBezTo>
                    <a:pt x="441" y="11"/>
                    <a:pt x="441" y="11"/>
                    <a:pt x="441" y="11"/>
                  </a:cubicBezTo>
                  <a:cubicBezTo>
                    <a:pt x="442" y="9"/>
                    <a:pt x="442" y="9"/>
                    <a:pt x="442" y="8"/>
                  </a:cubicBezTo>
                  <a:cubicBezTo>
                    <a:pt x="442" y="8"/>
                    <a:pt x="442" y="10"/>
                    <a:pt x="442" y="11"/>
                  </a:cubicBezTo>
                  <a:cubicBezTo>
                    <a:pt x="442" y="23"/>
                    <a:pt x="442" y="23"/>
                    <a:pt x="442" y="23"/>
                  </a:cubicBezTo>
                  <a:cubicBezTo>
                    <a:pt x="445" y="23"/>
                    <a:pt x="445" y="23"/>
                    <a:pt x="445" y="23"/>
                  </a:cubicBezTo>
                  <a:lnTo>
                    <a:pt x="445" y="4"/>
                  </a:lnTo>
                  <a:close/>
                  <a:moveTo>
                    <a:pt x="385" y="77"/>
                  </a:moveTo>
                  <a:cubicBezTo>
                    <a:pt x="384" y="78"/>
                    <a:pt x="381" y="81"/>
                    <a:pt x="375" y="84"/>
                  </a:cubicBezTo>
                  <a:cubicBezTo>
                    <a:pt x="371" y="86"/>
                    <a:pt x="368" y="86"/>
                    <a:pt x="366" y="86"/>
                  </a:cubicBezTo>
                  <a:cubicBezTo>
                    <a:pt x="361" y="86"/>
                    <a:pt x="358" y="83"/>
                    <a:pt x="359" y="78"/>
                  </a:cubicBezTo>
                  <a:cubicBezTo>
                    <a:pt x="361" y="71"/>
                    <a:pt x="368" y="70"/>
                    <a:pt x="374" y="69"/>
                  </a:cubicBezTo>
                  <a:cubicBezTo>
                    <a:pt x="384" y="67"/>
                    <a:pt x="385" y="66"/>
                    <a:pt x="388" y="65"/>
                  </a:cubicBezTo>
                  <a:lnTo>
                    <a:pt x="385" y="77"/>
                  </a:lnTo>
                  <a:close/>
                  <a:moveTo>
                    <a:pt x="411" y="56"/>
                  </a:moveTo>
                  <a:cubicBezTo>
                    <a:pt x="413" y="49"/>
                    <a:pt x="415" y="40"/>
                    <a:pt x="409" y="33"/>
                  </a:cubicBezTo>
                  <a:cubicBezTo>
                    <a:pt x="406" y="30"/>
                    <a:pt x="401" y="27"/>
                    <a:pt x="388" y="27"/>
                  </a:cubicBezTo>
                  <a:cubicBezTo>
                    <a:pt x="365" y="27"/>
                    <a:pt x="355" y="36"/>
                    <a:pt x="354" y="43"/>
                  </a:cubicBezTo>
                  <a:cubicBezTo>
                    <a:pt x="352" y="48"/>
                    <a:pt x="356" y="51"/>
                    <a:pt x="360" y="51"/>
                  </a:cubicBezTo>
                  <a:cubicBezTo>
                    <a:pt x="364" y="51"/>
                    <a:pt x="368" y="48"/>
                    <a:pt x="369" y="47"/>
                  </a:cubicBezTo>
                  <a:cubicBezTo>
                    <a:pt x="372" y="45"/>
                    <a:pt x="374" y="42"/>
                    <a:pt x="382" y="42"/>
                  </a:cubicBezTo>
                  <a:cubicBezTo>
                    <a:pt x="385" y="42"/>
                    <a:pt x="394" y="42"/>
                    <a:pt x="392" y="49"/>
                  </a:cubicBezTo>
                  <a:cubicBezTo>
                    <a:pt x="391" y="52"/>
                    <a:pt x="388" y="53"/>
                    <a:pt x="381" y="54"/>
                  </a:cubicBezTo>
                  <a:cubicBezTo>
                    <a:pt x="364" y="57"/>
                    <a:pt x="358" y="58"/>
                    <a:pt x="352" y="62"/>
                  </a:cubicBezTo>
                  <a:cubicBezTo>
                    <a:pt x="349" y="63"/>
                    <a:pt x="345" y="65"/>
                    <a:pt x="342" y="70"/>
                  </a:cubicBezTo>
                  <a:cubicBezTo>
                    <a:pt x="341" y="72"/>
                    <a:pt x="339" y="75"/>
                    <a:pt x="338" y="79"/>
                  </a:cubicBezTo>
                  <a:cubicBezTo>
                    <a:pt x="335" y="93"/>
                    <a:pt x="342" y="102"/>
                    <a:pt x="357" y="102"/>
                  </a:cubicBezTo>
                  <a:cubicBezTo>
                    <a:pt x="363" y="102"/>
                    <a:pt x="370" y="100"/>
                    <a:pt x="377" y="96"/>
                  </a:cubicBezTo>
                  <a:cubicBezTo>
                    <a:pt x="379" y="95"/>
                    <a:pt x="380" y="94"/>
                    <a:pt x="382" y="93"/>
                  </a:cubicBezTo>
                  <a:cubicBezTo>
                    <a:pt x="382" y="96"/>
                    <a:pt x="382" y="101"/>
                    <a:pt x="389" y="101"/>
                  </a:cubicBezTo>
                  <a:cubicBezTo>
                    <a:pt x="399" y="101"/>
                    <a:pt x="401" y="91"/>
                    <a:pt x="403" y="86"/>
                  </a:cubicBezTo>
                  <a:lnTo>
                    <a:pt x="411" y="56"/>
                  </a:lnTo>
                  <a:close/>
                  <a:moveTo>
                    <a:pt x="336" y="53"/>
                  </a:moveTo>
                  <a:cubicBezTo>
                    <a:pt x="338" y="47"/>
                    <a:pt x="339" y="38"/>
                    <a:pt x="332" y="31"/>
                  </a:cubicBezTo>
                  <a:cubicBezTo>
                    <a:pt x="329" y="29"/>
                    <a:pt x="325" y="27"/>
                    <a:pt x="319" y="27"/>
                  </a:cubicBezTo>
                  <a:cubicBezTo>
                    <a:pt x="307" y="27"/>
                    <a:pt x="300" y="34"/>
                    <a:pt x="297" y="37"/>
                  </a:cubicBezTo>
                  <a:cubicBezTo>
                    <a:pt x="297" y="34"/>
                    <a:pt x="297" y="30"/>
                    <a:pt x="293" y="28"/>
                  </a:cubicBezTo>
                  <a:cubicBezTo>
                    <a:pt x="291" y="28"/>
                    <a:pt x="290" y="28"/>
                    <a:pt x="289" y="28"/>
                  </a:cubicBezTo>
                  <a:cubicBezTo>
                    <a:pt x="286" y="28"/>
                    <a:pt x="283" y="29"/>
                    <a:pt x="282" y="30"/>
                  </a:cubicBezTo>
                  <a:cubicBezTo>
                    <a:pt x="278" y="33"/>
                    <a:pt x="277" y="36"/>
                    <a:pt x="276" y="40"/>
                  </a:cubicBezTo>
                  <a:cubicBezTo>
                    <a:pt x="263" y="89"/>
                    <a:pt x="263" y="89"/>
                    <a:pt x="263" y="89"/>
                  </a:cubicBezTo>
                  <a:cubicBezTo>
                    <a:pt x="262" y="92"/>
                    <a:pt x="260" y="98"/>
                    <a:pt x="266" y="100"/>
                  </a:cubicBezTo>
                  <a:cubicBezTo>
                    <a:pt x="267" y="101"/>
                    <a:pt x="268" y="101"/>
                    <a:pt x="270" y="101"/>
                  </a:cubicBezTo>
                  <a:cubicBezTo>
                    <a:pt x="272" y="101"/>
                    <a:pt x="275" y="100"/>
                    <a:pt x="278" y="98"/>
                  </a:cubicBezTo>
                  <a:cubicBezTo>
                    <a:pt x="281" y="95"/>
                    <a:pt x="282" y="92"/>
                    <a:pt x="283" y="89"/>
                  </a:cubicBezTo>
                  <a:cubicBezTo>
                    <a:pt x="290" y="60"/>
                    <a:pt x="290" y="60"/>
                    <a:pt x="290" y="60"/>
                  </a:cubicBezTo>
                  <a:cubicBezTo>
                    <a:pt x="291" y="56"/>
                    <a:pt x="293" y="50"/>
                    <a:pt x="299" y="46"/>
                  </a:cubicBezTo>
                  <a:cubicBezTo>
                    <a:pt x="302" y="45"/>
                    <a:pt x="304" y="44"/>
                    <a:pt x="307" y="44"/>
                  </a:cubicBezTo>
                  <a:cubicBezTo>
                    <a:pt x="311" y="44"/>
                    <a:pt x="314" y="46"/>
                    <a:pt x="315" y="50"/>
                  </a:cubicBezTo>
                  <a:cubicBezTo>
                    <a:pt x="316" y="52"/>
                    <a:pt x="315" y="55"/>
                    <a:pt x="314" y="58"/>
                  </a:cubicBezTo>
                  <a:cubicBezTo>
                    <a:pt x="306" y="89"/>
                    <a:pt x="306" y="89"/>
                    <a:pt x="306" y="89"/>
                  </a:cubicBezTo>
                  <a:cubicBezTo>
                    <a:pt x="305" y="91"/>
                    <a:pt x="304" y="95"/>
                    <a:pt x="306" y="98"/>
                  </a:cubicBezTo>
                  <a:cubicBezTo>
                    <a:pt x="307" y="99"/>
                    <a:pt x="309" y="101"/>
                    <a:pt x="313" y="101"/>
                  </a:cubicBezTo>
                  <a:cubicBezTo>
                    <a:pt x="317" y="101"/>
                    <a:pt x="320" y="99"/>
                    <a:pt x="322" y="97"/>
                  </a:cubicBezTo>
                  <a:cubicBezTo>
                    <a:pt x="325" y="95"/>
                    <a:pt x="326" y="91"/>
                    <a:pt x="326" y="88"/>
                  </a:cubicBezTo>
                  <a:lnTo>
                    <a:pt x="336" y="53"/>
                  </a:lnTo>
                  <a:close/>
                  <a:moveTo>
                    <a:pt x="258" y="21"/>
                  </a:moveTo>
                  <a:cubicBezTo>
                    <a:pt x="264" y="21"/>
                    <a:pt x="269" y="16"/>
                    <a:pt x="271" y="10"/>
                  </a:cubicBezTo>
                  <a:cubicBezTo>
                    <a:pt x="273" y="5"/>
                    <a:pt x="269" y="0"/>
                    <a:pt x="264" y="0"/>
                  </a:cubicBezTo>
                  <a:cubicBezTo>
                    <a:pt x="258" y="0"/>
                    <a:pt x="252" y="5"/>
                    <a:pt x="251" y="10"/>
                  </a:cubicBezTo>
                  <a:cubicBezTo>
                    <a:pt x="250" y="16"/>
                    <a:pt x="253" y="21"/>
                    <a:pt x="258" y="21"/>
                  </a:cubicBezTo>
                  <a:moveTo>
                    <a:pt x="230" y="88"/>
                  </a:moveTo>
                  <a:cubicBezTo>
                    <a:pt x="229" y="92"/>
                    <a:pt x="228" y="98"/>
                    <a:pt x="233" y="100"/>
                  </a:cubicBezTo>
                  <a:cubicBezTo>
                    <a:pt x="234" y="100"/>
                    <a:pt x="235" y="101"/>
                    <a:pt x="237" y="101"/>
                  </a:cubicBezTo>
                  <a:cubicBezTo>
                    <a:pt x="240" y="101"/>
                    <a:pt x="243" y="100"/>
                    <a:pt x="246" y="97"/>
                  </a:cubicBezTo>
                  <a:cubicBezTo>
                    <a:pt x="248" y="94"/>
                    <a:pt x="249" y="91"/>
                    <a:pt x="250" y="88"/>
                  </a:cubicBezTo>
                  <a:cubicBezTo>
                    <a:pt x="263" y="40"/>
                    <a:pt x="263" y="40"/>
                    <a:pt x="263" y="40"/>
                  </a:cubicBezTo>
                  <a:cubicBezTo>
                    <a:pt x="264" y="36"/>
                    <a:pt x="265" y="31"/>
                    <a:pt x="260" y="29"/>
                  </a:cubicBezTo>
                  <a:cubicBezTo>
                    <a:pt x="259" y="28"/>
                    <a:pt x="258" y="28"/>
                    <a:pt x="256" y="28"/>
                  </a:cubicBezTo>
                  <a:cubicBezTo>
                    <a:pt x="253" y="28"/>
                    <a:pt x="250" y="29"/>
                    <a:pt x="248" y="30"/>
                  </a:cubicBezTo>
                  <a:cubicBezTo>
                    <a:pt x="246" y="32"/>
                    <a:pt x="245" y="34"/>
                    <a:pt x="243" y="40"/>
                  </a:cubicBezTo>
                  <a:lnTo>
                    <a:pt x="230" y="88"/>
                  </a:lnTo>
                  <a:close/>
                  <a:moveTo>
                    <a:pt x="198" y="40"/>
                  </a:moveTo>
                  <a:cubicBezTo>
                    <a:pt x="198" y="35"/>
                    <a:pt x="198" y="28"/>
                    <a:pt x="190" y="28"/>
                  </a:cubicBezTo>
                  <a:cubicBezTo>
                    <a:pt x="186" y="28"/>
                    <a:pt x="179" y="31"/>
                    <a:pt x="177" y="38"/>
                  </a:cubicBezTo>
                  <a:cubicBezTo>
                    <a:pt x="177" y="40"/>
                    <a:pt x="177" y="42"/>
                    <a:pt x="177" y="44"/>
                  </a:cubicBezTo>
                  <a:cubicBezTo>
                    <a:pt x="180" y="91"/>
                    <a:pt x="180" y="91"/>
                    <a:pt x="180" y="91"/>
                  </a:cubicBezTo>
                  <a:cubicBezTo>
                    <a:pt x="181" y="98"/>
                    <a:pt x="181" y="101"/>
                    <a:pt x="190" y="101"/>
                  </a:cubicBezTo>
                  <a:cubicBezTo>
                    <a:pt x="200" y="101"/>
                    <a:pt x="202" y="98"/>
                    <a:pt x="207" y="89"/>
                  </a:cubicBezTo>
                  <a:cubicBezTo>
                    <a:pt x="235" y="43"/>
                    <a:pt x="235" y="43"/>
                    <a:pt x="235" y="43"/>
                  </a:cubicBezTo>
                  <a:cubicBezTo>
                    <a:pt x="236" y="41"/>
                    <a:pt x="237" y="39"/>
                    <a:pt x="238" y="37"/>
                  </a:cubicBezTo>
                  <a:cubicBezTo>
                    <a:pt x="239" y="31"/>
                    <a:pt x="235" y="28"/>
                    <a:pt x="230" y="28"/>
                  </a:cubicBezTo>
                  <a:cubicBezTo>
                    <a:pt x="223" y="28"/>
                    <a:pt x="220" y="34"/>
                    <a:pt x="217" y="38"/>
                  </a:cubicBezTo>
                  <a:cubicBezTo>
                    <a:pt x="202" y="67"/>
                    <a:pt x="202" y="67"/>
                    <a:pt x="202" y="67"/>
                  </a:cubicBezTo>
                  <a:cubicBezTo>
                    <a:pt x="199" y="72"/>
                    <a:pt x="198" y="73"/>
                    <a:pt x="197" y="78"/>
                  </a:cubicBezTo>
                  <a:cubicBezTo>
                    <a:pt x="197" y="75"/>
                    <a:pt x="197" y="72"/>
                    <a:pt x="197" y="68"/>
                  </a:cubicBezTo>
                  <a:lnTo>
                    <a:pt x="198" y="40"/>
                  </a:lnTo>
                  <a:close/>
                  <a:moveTo>
                    <a:pt x="141" y="77"/>
                  </a:moveTo>
                  <a:cubicBezTo>
                    <a:pt x="139" y="78"/>
                    <a:pt x="137" y="81"/>
                    <a:pt x="131" y="84"/>
                  </a:cubicBezTo>
                  <a:cubicBezTo>
                    <a:pt x="127" y="86"/>
                    <a:pt x="124" y="86"/>
                    <a:pt x="122" y="86"/>
                  </a:cubicBezTo>
                  <a:cubicBezTo>
                    <a:pt x="116" y="86"/>
                    <a:pt x="113" y="83"/>
                    <a:pt x="114" y="78"/>
                  </a:cubicBezTo>
                  <a:cubicBezTo>
                    <a:pt x="116" y="71"/>
                    <a:pt x="124" y="70"/>
                    <a:pt x="130" y="69"/>
                  </a:cubicBezTo>
                  <a:cubicBezTo>
                    <a:pt x="140" y="67"/>
                    <a:pt x="141" y="66"/>
                    <a:pt x="144" y="65"/>
                  </a:cubicBezTo>
                  <a:lnTo>
                    <a:pt x="141" y="77"/>
                  </a:lnTo>
                  <a:close/>
                  <a:moveTo>
                    <a:pt x="167" y="56"/>
                  </a:moveTo>
                  <a:cubicBezTo>
                    <a:pt x="168" y="49"/>
                    <a:pt x="171" y="40"/>
                    <a:pt x="165" y="33"/>
                  </a:cubicBezTo>
                  <a:cubicBezTo>
                    <a:pt x="162" y="30"/>
                    <a:pt x="156" y="27"/>
                    <a:pt x="144" y="27"/>
                  </a:cubicBezTo>
                  <a:cubicBezTo>
                    <a:pt x="121" y="27"/>
                    <a:pt x="111" y="36"/>
                    <a:pt x="109" y="43"/>
                  </a:cubicBezTo>
                  <a:cubicBezTo>
                    <a:pt x="108" y="48"/>
                    <a:pt x="112" y="51"/>
                    <a:pt x="116" y="51"/>
                  </a:cubicBezTo>
                  <a:cubicBezTo>
                    <a:pt x="120" y="51"/>
                    <a:pt x="123" y="48"/>
                    <a:pt x="124" y="47"/>
                  </a:cubicBezTo>
                  <a:cubicBezTo>
                    <a:pt x="127" y="45"/>
                    <a:pt x="130" y="42"/>
                    <a:pt x="138" y="42"/>
                  </a:cubicBezTo>
                  <a:cubicBezTo>
                    <a:pt x="140" y="42"/>
                    <a:pt x="149" y="42"/>
                    <a:pt x="148" y="49"/>
                  </a:cubicBezTo>
                  <a:cubicBezTo>
                    <a:pt x="147" y="52"/>
                    <a:pt x="143" y="53"/>
                    <a:pt x="136" y="54"/>
                  </a:cubicBezTo>
                  <a:cubicBezTo>
                    <a:pt x="120" y="57"/>
                    <a:pt x="114" y="58"/>
                    <a:pt x="107" y="62"/>
                  </a:cubicBezTo>
                  <a:cubicBezTo>
                    <a:pt x="105" y="63"/>
                    <a:pt x="101" y="65"/>
                    <a:pt x="98" y="70"/>
                  </a:cubicBezTo>
                  <a:cubicBezTo>
                    <a:pt x="96" y="72"/>
                    <a:pt x="95" y="75"/>
                    <a:pt x="94" y="79"/>
                  </a:cubicBezTo>
                  <a:cubicBezTo>
                    <a:pt x="90" y="93"/>
                    <a:pt x="97" y="102"/>
                    <a:pt x="113" y="102"/>
                  </a:cubicBezTo>
                  <a:cubicBezTo>
                    <a:pt x="119" y="102"/>
                    <a:pt x="126" y="100"/>
                    <a:pt x="132" y="96"/>
                  </a:cubicBezTo>
                  <a:cubicBezTo>
                    <a:pt x="134" y="95"/>
                    <a:pt x="135" y="94"/>
                    <a:pt x="137" y="93"/>
                  </a:cubicBezTo>
                  <a:cubicBezTo>
                    <a:pt x="138" y="96"/>
                    <a:pt x="138" y="101"/>
                    <a:pt x="145" y="101"/>
                  </a:cubicBezTo>
                  <a:cubicBezTo>
                    <a:pt x="154" y="101"/>
                    <a:pt x="157" y="91"/>
                    <a:pt x="159" y="86"/>
                  </a:cubicBezTo>
                  <a:lnTo>
                    <a:pt x="167" y="56"/>
                  </a:lnTo>
                  <a:close/>
                  <a:moveTo>
                    <a:pt x="49" y="9"/>
                  </a:moveTo>
                  <a:cubicBezTo>
                    <a:pt x="48" y="4"/>
                    <a:pt x="46" y="1"/>
                    <a:pt x="38" y="1"/>
                  </a:cubicBezTo>
                  <a:cubicBezTo>
                    <a:pt x="34" y="1"/>
                    <a:pt x="29" y="3"/>
                    <a:pt x="26" y="6"/>
                  </a:cubicBezTo>
                  <a:cubicBezTo>
                    <a:pt x="23" y="9"/>
                    <a:pt x="23" y="12"/>
                    <a:pt x="22" y="16"/>
                  </a:cubicBezTo>
                  <a:cubicBezTo>
                    <a:pt x="3" y="87"/>
                    <a:pt x="3" y="87"/>
                    <a:pt x="3" y="87"/>
                  </a:cubicBezTo>
                  <a:cubicBezTo>
                    <a:pt x="2" y="91"/>
                    <a:pt x="0" y="95"/>
                    <a:pt x="3" y="98"/>
                  </a:cubicBezTo>
                  <a:cubicBezTo>
                    <a:pt x="3" y="99"/>
                    <a:pt x="5" y="101"/>
                    <a:pt x="9" y="101"/>
                  </a:cubicBezTo>
                  <a:cubicBezTo>
                    <a:pt x="19" y="101"/>
                    <a:pt x="22" y="91"/>
                    <a:pt x="23" y="86"/>
                  </a:cubicBezTo>
                  <a:cubicBezTo>
                    <a:pt x="34" y="46"/>
                    <a:pt x="34" y="46"/>
                    <a:pt x="34" y="46"/>
                  </a:cubicBezTo>
                  <a:cubicBezTo>
                    <a:pt x="35" y="41"/>
                    <a:pt x="35" y="40"/>
                    <a:pt x="36" y="36"/>
                  </a:cubicBezTo>
                  <a:cubicBezTo>
                    <a:pt x="54" y="91"/>
                    <a:pt x="54" y="91"/>
                    <a:pt x="54" y="91"/>
                  </a:cubicBezTo>
                  <a:cubicBezTo>
                    <a:pt x="56" y="97"/>
                    <a:pt x="57" y="101"/>
                    <a:pt x="64" y="101"/>
                  </a:cubicBezTo>
                  <a:cubicBezTo>
                    <a:pt x="77" y="101"/>
                    <a:pt x="80" y="93"/>
                    <a:pt x="81" y="87"/>
                  </a:cubicBezTo>
                  <a:cubicBezTo>
                    <a:pt x="101" y="14"/>
                    <a:pt x="101" y="14"/>
                    <a:pt x="101" y="14"/>
                  </a:cubicBezTo>
                  <a:cubicBezTo>
                    <a:pt x="102" y="10"/>
                    <a:pt x="103" y="5"/>
                    <a:pt x="99" y="2"/>
                  </a:cubicBezTo>
                  <a:cubicBezTo>
                    <a:pt x="98" y="2"/>
                    <a:pt x="97" y="1"/>
                    <a:pt x="94" y="1"/>
                  </a:cubicBezTo>
                  <a:cubicBezTo>
                    <a:pt x="91" y="1"/>
                    <a:pt x="88" y="3"/>
                    <a:pt x="86" y="5"/>
                  </a:cubicBezTo>
                  <a:cubicBezTo>
                    <a:pt x="83" y="7"/>
                    <a:pt x="81" y="11"/>
                    <a:pt x="81" y="14"/>
                  </a:cubicBezTo>
                  <a:cubicBezTo>
                    <a:pt x="70" y="53"/>
                    <a:pt x="70" y="53"/>
                    <a:pt x="70" y="53"/>
                  </a:cubicBezTo>
                  <a:cubicBezTo>
                    <a:pt x="70" y="55"/>
                    <a:pt x="69" y="57"/>
                    <a:pt x="69" y="59"/>
                  </a:cubicBezTo>
                  <a:cubicBezTo>
                    <a:pt x="68" y="61"/>
                    <a:pt x="68" y="63"/>
                    <a:pt x="67" y="65"/>
                  </a:cubicBezTo>
                  <a:lnTo>
                    <a:pt x="49" y="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0" name="Wellspect">
            <a:extLst>
              <a:ext uri="{FF2B5EF4-FFF2-40B4-BE49-F238E27FC236}">
                <a16:creationId xmlns:a16="http://schemas.microsoft.com/office/drawing/2014/main" id="{48988171-71BD-490C-815F-659FD4D8FE6C}"/>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02708195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Lst>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3" name="Text Content">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dirty="0"/>
              <a:t>Klicken Sie auf , um Mastertextstile zu bearbeiten</a:t>
            </a:r>
          </a:p>
          <a:p>
            <a:pPr lvl="1"/>
            <a:r>
              <a:rPr lang="en-US" dirty="0"/>
              <a:t>Zweite Ebene</a:t>
            </a:r>
          </a:p>
          <a:p>
            <a:pPr lvl="2"/>
            <a:r>
              <a:rPr lang="en-US" dirty="0"/>
              <a:t>Dritte Ebene</a:t>
            </a:r>
          </a:p>
          <a:p>
            <a:pPr lvl="3"/>
            <a:r>
              <a:rPr lang="en-US" dirty="0"/>
              <a:t>Vierte Ebene</a:t>
            </a:r>
          </a:p>
          <a:p>
            <a:pPr lvl="4"/>
            <a:r>
              <a:rPr lang="en-US" dirty="0"/>
              <a:t>Fünfte Ebene</a:t>
            </a:r>
          </a:p>
        </p:txBody>
      </p:sp>
      <p:sp>
        <p:nvSpPr>
          <p:cNvPr id="2" name="Title">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dirty="0"/>
              <a:t>Klicken Sie hier, um den Master-Titelstil zu bearbeiten</a:t>
            </a:r>
          </a:p>
        </p:txBody>
      </p:sp>
      <p:grpSp>
        <p:nvGrpSpPr>
          <p:cNvPr id="13" name="Navina Classic">
            <a:extLst>
              <a:ext uri="{FF2B5EF4-FFF2-40B4-BE49-F238E27FC236}">
                <a16:creationId xmlns:a16="http://schemas.microsoft.com/office/drawing/2014/main" id="{9357385C-973E-453D-B7C0-79088BAD9CE0}"/>
              </a:ext>
            </a:extLst>
          </p:cNvPr>
          <p:cNvGrpSpPr/>
          <p:nvPr userDrawn="1"/>
        </p:nvGrpSpPr>
        <p:grpSpPr>
          <a:xfrm>
            <a:off x="9345116" y="6146799"/>
            <a:ext cx="2430462" cy="331788"/>
            <a:chOff x="4710113" y="-950913"/>
            <a:chExt cx="2430462" cy="331788"/>
          </a:xfrm>
        </p:grpSpPr>
        <p:sp>
          <p:nvSpPr>
            <p:cNvPr id="11" name="Freeform 5">
              <a:extLst>
                <a:ext uri="{FF2B5EF4-FFF2-40B4-BE49-F238E27FC236}">
                  <a16:creationId xmlns:a16="http://schemas.microsoft.com/office/drawing/2014/main" id="{E59D6842-FA9C-4BC4-99B3-062991EF052B}"/>
                </a:ext>
              </a:extLst>
            </p:cNvPr>
            <p:cNvSpPr>
              <a:spLocks noEditPoints="1"/>
            </p:cNvSpPr>
            <p:nvPr userDrawn="1"/>
          </p:nvSpPr>
          <p:spPr bwMode="auto">
            <a:xfrm>
              <a:off x="6151563" y="-863600"/>
              <a:ext cx="989012" cy="241300"/>
            </a:xfrm>
            <a:custGeom>
              <a:avLst/>
              <a:gdLst>
                <a:gd name="T0" fmla="*/ 288 w 311"/>
                <a:gd name="T1" fmla="*/ 27 h 74"/>
                <a:gd name="T2" fmla="*/ 309 w 311"/>
                <a:gd name="T3" fmla="*/ 34 h 74"/>
                <a:gd name="T4" fmla="*/ 265 w 311"/>
                <a:gd name="T5" fmla="*/ 35 h 74"/>
                <a:gd name="T6" fmla="*/ 308 w 311"/>
                <a:gd name="T7" fmla="*/ 63 h 74"/>
                <a:gd name="T8" fmla="*/ 301 w 311"/>
                <a:gd name="T9" fmla="*/ 57 h 74"/>
                <a:gd name="T10" fmla="*/ 248 w 311"/>
                <a:gd name="T11" fmla="*/ 12 h 74"/>
                <a:gd name="T12" fmla="*/ 242 w 311"/>
                <a:gd name="T13" fmla="*/ 6 h 74"/>
                <a:gd name="T14" fmla="*/ 243 w 311"/>
                <a:gd name="T15" fmla="*/ 24 h 74"/>
                <a:gd name="T16" fmla="*/ 252 w 311"/>
                <a:gd name="T17" fmla="*/ 71 h 74"/>
                <a:gd name="T18" fmla="*/ 212 w 311"/>
                <a:gd name="T19" fmla="*/ 40 h 74"/>
                <a:gd name="T20" fmla="*/ 212 w 311"/>
                <a:gd name="T21" fmla="*/ 26 h 74"/>
                <a:gd name="T22" fmla="*/ 232 w 311"/>
                <a:gd name="T23" fmla="*/ 33 h 74"/>
                <a:gd name="T24" fmla="*/ 208 w 311"/>
                <a:gd name="T25" fmla="*/ 49 h 74"/>
                <a:gd name="T26" fmla="*/ 213 w 311"/>
                <a:gd name="T27" fmla="*/ 67 h 74"/>
                <a:gd name="T28" fmla="*/ 197 w 311"/>
                <a:gd name="T29" fmla="*/ 54 h 74"/>
                <a:gd name="T30" fmla="*/ 213 w 311"/>
                <a:gd name="T31" fmla="*/ 74 h 74"/>
                <a:gd name="T32" fmla="*/ 218 w 311"/>
                <a:gd name="T33" fmla="*/ 42 h 74"/>
                <a:gd name="T34" fmla="*/ 155 w 311"/>
                <a:gd name="T35" fmla="*/ 33 h 74"/>
                <a:gd name="T36" fmla="*/ 176 w 311"/>
                <a:gd name="T37" fmla="*/ 33 h 74"/>
                <a:gd name="T38" fmla="*/ 165 w 311"/>
                <a:gd name="T39" fmla="*/ 19 h 74"/>
                <a:gd name="T40" fmla="*/ 166 w 311"/>
                <a:gd name="T41" fmla="*/ 50 h 74"/>
                <a:gd name="T42" fmla="*/ 155 w 311"/>
                <a:gd name="T43" fmla="*/ 62 h 74"/>
                <a:gd name="T44" fmla="*/ 144 w 311"/>
                <a:gd name="T45" fmla="*/ 58 h 74"/>
                <a:gd name="T46" fmla="*/ 179 w 311"/>
                <a:gd name="T47" fmla="*/ 70 h 74"/>
                <a:gd name="T48" fmla="*/ 164 w 311"/>
                <a:gd name="T49" fmla="*/ 40 h 74"/>
                <a:gd name="T50" fmla="*/ 123 w 311"/>
                <a:gd name="T51" fmla="*/ 61 h 74"/>
                <a:gd name="T52" fmla="*/ 108 w 311"/>
                <a:gd name="T53" fmla="*/ 50 h 74"/>
                <a:gd name="T54" fmla="*/ 134 w 311"/>
                <a:gd name="T55" fmla="*/ 39 h 74"/>
                <a:gd name="T56" fmla="*/ 97 w 311"/>
                <a:gd name="T57" fmla="*/ 27 h 74"/>
                <a:gd name="T58" fmla="*/ 104 w 311"/>
                <a:gd name="T59" fmla="*/ 34 h 74"/>
                <a:gd name="T60" fmla="*/ 123 w 311"/>
                <a:gd name="T61" fmla="*/ 39 h 74"/>
                <a:gd name="T62" fmla="*/ 92 w 311"/>
                <a:gd name="T63" fmla="*/ 58 h 74"/>
                <a:gd name="T64" fmla="*/ 126 w 311"/>
                <a:gd name="T65" fmla="*/ 71 h 74"/>
                <a:gd name="T66" fmla="*/ 134 w 311"/>
                <a:gd name="T67" fmla="*/ 39 h 74"/>
                <a:gd name="T68" fmla="*/ 73 w 311"/>
                <a:gd name="T69" fmla="*/ 5 h 74"/>
                <a:gd name="T70" fmla="*/ 82 w 311"/>
                <a:gd name="T71" fmla="*/ 69 h 74"/>
                <a:gd name="T72" fmla="*/ 16 w 311"/>
                <a:gd name="T73" fmla="*/ 57 h 74"/>
                <a:gd name="T74" fmla="*/ 34 w 311"/>
                <a:gd name="T75" fmla="*/ 8 h 74"/>
                <a:gd name="T76" fmla="*/ 64 w 311"/>
                <a:gd name="T77" fmla="*/ 21 h 74"/>
                <a:gd name="T78" fmla="*/ 9 w 311"/>
                <a:gd name="T79" fmla="*/ 10 h 74"/>
                <a:gd name="T80" fmla="*/ 34 w 311"/>
                <a:gd name="T81" fmla="*/ 74 h 74"/>
                <a:gd name="T82" fmla="*/ 59 w 311"/>
                <a:gd name="T83"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1" h="74">
                  <a:moveTo>
                    <a:pt x="288" y="66"/>
                  </a:moveTo>
                  <a:cubicBezTo>
                    <a:pt x="275" y="66"/>
                    <a:pt x="273" y="55"/>
                    <a:pt x="273" y="46"/>
                  </a:cubicBezTo>
                  <a:cubicBezTo>
                    <a:pt x="273" y="36"/>
                    <a:pt x="277" y="27"/>
                    <a:pt x="288" y="27"/>
                  </a:cubicBezTo>
                  <a:cubicBezTo>
                    <a:pt x="296" y="27"/>
                    <a:pt x="299" y="32"/>
                    <a:pt x="300" y="34"/>
                  </a:cubicBezTo>
                  <a:cubicBezTo>
                    <a:pt x="301" y="36"/>
                    <a:pt x="302" y="38"/>
                    <a:pt x="304" y="38"/>
                  </a:cubicBezTo>
                  <a:cubicBezTo>
                    <a:pt x="307" y="38"/>
                    <a:pt x="309" y="36"/>
                    <a:pt x="309" y="34"/>
                  </a:cubicBezTo>
                  <a:cubicBezTo>
                    <a:pt x="309" y="33"/>
                    <a:pt x="309" y="32"/>
                    <a:pt x="307" y="29"/>
                  </a:cubicBezTo>
                  <a:cubicBezTo>
                    <a:pt x="305" y="24"/>
                    <a:pt x="300" y="19"/>
                    <a:pt x="288" y="19"/>
                  </a:cubicBezTo>
                  <a:cubicBezTo>
                    <a:pt x="284" y="19"/>
                    <a:pt x="270" y="19"/>
                    <a:pt x="265" y="35"/>
                  </a:cubicBezTo>
                  <a:cubicBezTo>
                    <a:pt x="263" y="38"/>
                    <a:pt x="263" y="42"/>
                    <a:pt x="263" y="46"/>
                  </a:cubicBezTo>
                  <a:cubicBezTo>
                    <a:pt x="263" y="59"/>
                    <a:pt x="269" y="74"/>
                    <a:pt x="288" y="74"/>
                  </a:cubicBezTo>
                  <a:cubicBezTo>
                    <a:pt x="302" y="74"/>
                    <a:pt x="307" y="66"/>
                    <a:pt x="308" y="63"/>
                  </a:cubicBezTo>
                  <a:cubicBezTo>
                    <a:pt x="310" y="61"/>
                    <a:pt x="311" y="58"/>
                    <a:pt x="311" y="57"/>
                  </a:cubicBezTo>
                  <a:cubicBezTo>
                    <a:pt x="311" y="53"/>
                    <a:pt x="307" y="53"/>
                    <a:pt x="306" y="53"/>
                  </a:cubicBezTo>
                  <a:cubicBezTo>
                    <a:pt x="303" y="53"/>
                    <a:pt x="302" y="55"/>
                    <a:pt x="301" y="57"/>
                  </a:cubicBezTo>
                  <a:cubicBezTo>
                    <a:pt x="300" y="60"/>
                    <a:pt x="297" y="66"/>
                    <a:pt x="288" y="66"/>
                  </a:cubicBezTo>
                  <a:moveTo>
                    <a:pt x="242" y="6"/>
                  </a:moveTo>
                  <a:cubicBezTo>
                    <a:pt x="242" y="9"/>
                    <a:pt x="244" y="12"/>
                    <a:pt x="248" y="12"/>
                  </a:cubicBezTo>
                  <a:cubicBezTo>
                    <a:pt x="251" y="12"/>
                    <a:pt x="253" y="10"/>
                    <a:pt x="253" y="6"/>
                  </a:cubicBezTo>
                  <a:cubicBezTo>
                    <a:pt x="253" y="2"/>
                    <a:pt x="251" y="0"/>
                    <a:pt x="248" y="0"/>
                  </a:cubicBezTo>
                  <a:cubicBezTo>
                    <a:pt x="245" y="0"/>
                    <a:pt x="242" y="2"/>
                    <a:pt x="242" y="6"/>
                  </a:cubicBezTo>
                  <a:moveTo>
                    <a:pt x="252" y="24"/>
                  </a:moveTo>
                  <a:cubicBezTo>
                    <a:pt x="252" y="23"/>
                    <a:pt x="252" y="19"/>
                    <a:pt x="248" y="19"/>
                  </a:cubicBezTo>
                  <a:cubicBezTo>
                    <a:pt x="244" y="19"/>
                    <a:pt x="243" y="23"/>
                    <a:pt x="243" y="24"/>
                  </a:cubicBezTo>
                  <a:cubicBezTo>
                    <a:pt x="243" y="69"/>
                    <a:pt x="243" y="69"/>
                    <a:pt x="243" y="69"/>
                  </a:cubicBezTo>
                  <a:cubicBezTo>
                    <a:pt x="243" y="72"/>
                    <a:pt x="245" y="73"/>
                    <a:pt x="248" y="73"/>
                  </a:cubicBezTo>
                  <a:cubicBezTo>
                    <a:pt x="250" y="73"/>
                    <a:pt x="252" y="72"/>
                    <a:pt x="252" y="71"/>
                  </a:cubicBezTo>
                  <a:cubicBezTo>
                    <a:pt x="252" y="71"/>
                    <a:pt x="252" y="70"/>
                    <a:pt x="252" y="69"/>
                  </a:cubicBezTo>
                  <a:lnTo>
                    <a:pt x="252" y="24"/>
                  </a:lnTo>
                  <a:close/>
                  <a:moveTo>
                    <a:pt x="212" y="40"/>
                  </a:moveTo>
                  <a:cubicBezTo>
                    <a:pt x="207" y="39"/>
                    <a:pt x="203" y="38"/>
                    <a:pt x="203" y="33"/>
                  </a:cubicBezTo>
                  <a:cubicBezTo>
                    <a:pt x="203" y="31"/>
                    <a:pt x="204" y="29"/>
                    <a:pt x="206" y="28"/>
                  </a:cubicBezTo>
                  <a:cubicBezTo>
                    <a:pt x="208" y="26"/>
                    <a:pt x="211" y="26"/>
                    <a:pt x="212" y="26"/>
                  </a:cubicBezTo>
                  <a:cubicBezTo>
                    <a:pt x="220" y="26"/>
                    <a:pt x="223" y="31"/>
                    <a:pt x="224" y="33"/>
                  </a:cubicBezTo>
                  <a:cubicBezTo>
                    <a:pt x="225" y="36"/>
                    <a:pt x="226" y="37"/>
                    <a:pt x="228" y="37"/>
                  </a:cubicBezTo>
                  <a:cubicBezTo>
                    <a:pt x="230" y="37"/>
                    <a:pt x="232" y="36"/>
                    <a:pt x="232" y="33"/>
                  </a:cubicBezTo>
                  <a:cubicBezTo>
                    <a:pt x="232" y="31"/>
                    <a:pt x="230" y="19"/>
                    <a:pt x="212" y="19"/>
                  </a:cubicBezTo>
                  <a:cubicBezTo>
                    <a:pt x="195" y="19"/>
                    <a:pt x="194" y="32"/>
                    <a:pt x="194" y="34"/>
                  </a:cubicBezTo>
                  <a:cubicBezTo>
                    <a:pt x="194" y="44"/>
                    <a:pt x="203" y="47"/>
                    <a:pt x="208" y="49"/>
                  </a:cubicBezTo>
                  <a:cubicBezTo>
                    <a:pt x="214" y="50"/>
                    <a:pt x="214" y="50"/>
                    <a:pt x="214" y="50"/>
                  </a:cubicBezTo>
                  <a:cubicBezTo>
                    <a:pt x="219" y="52"/>
                    <a:pt x="224" y="53"/>
                    <a:pt x="224" y="59"/>
                  </a:cubicBezTo>
                  <a:cubicBezTo>
                    <a:pt x="224" y="63"/>
                    <a:pt x="219" y="67"/>
                    <a:pt x="213" y="67"/>
                  </a:cubicBezTo>
                  <a:cubicBezTo>
                    <a:pt x="209" y="67"/>
                    <a:pt x="205" y="65"/>
                    <a:pt x="203" y="62"/>
                  </a:cubicBezTo>
                  <a:cubicBezTo>
                    <a:pt x="202" y="60"/>
                    <a:pt x="202" y="60"/>
                    <a:pt x="200" y="56"/>
                  </a:cubicBezTo>
                  <a:cubicBezTo>
                    <a:pt x="200" y="55"/>
                    <a:pt x="199" y="54"/>
                    <a:pt x="197" y="54"/>
                  </a:cubicBezTo>
                  <a:cubicBezTo>
                    <a:pt x="195" y="54"/>
                    <a:pt x="192" y="55"/>
                    <a:pt x="192" y="58"/>
                  </a:cubicBezTo>
                  <a:cubicBezTo>
                    <a:pt x="192" y="60"/>
                    <a:pt x="193" y="65"/>
                    <a:pt x="197" y="69"/>
                  </a:cubicBezTo>
                  <a:cubicBezTo>
                    <a:pt x="203" y="74"/>
                    <a:pt x="210" y="74"/>
                    <a:pt x="213" y="74"/>
                  </a:cubicBezTo>
                  <a:cubicBezTo>
                    <a:pt x="217" y="74"/>
                    <a:pt x="223" y="73"/>
                    <a:pt x="227" y="70"/>
                  </a:cubicBezTo>
                  <a:cubicBezTo>
                    <a:pt x="230" y="68"/>
                    <a:pt x="233" y="64"/>
                    <a:pt x="233" y="58"/>
                  </a:cubicBezTo>
                  <a:cubicBezTo>
                    <a:pt x="233" y="47"/>
                    <a:pt x="223" y="44"/>
                    <a:pt x="218" y="42"/>
                  </a:cubicBezTo>
                  <a:lnTo>
                    <a:pt x="212" y="40"/>
                  </a:lnTo>
                  <a:close/>
                  <a:moveTo>
                    <a:pt x="164" y="40"/>
                  </a:moveTo>
                  <a:cubicBezTo>
                    <a:pt x="159" y="39"/>
                    <a:pt x="155" y="38"/>
                    <a:pt x="155" y="33"/>
                  </a:cubicBezTo>
                  <a:cubicBezTo>
                    <a:pt x="155" y="31"/>
                    <a:pt x="156" y="29"/>
                    <a:pt x="158" y="28"/>
                  </a:cubicBezTo>
                  <a:cubicBezTo>
                    <a:pt x="160" y="26"/>
                    <a:pt x="163" y="26"/>
                    <a:pt x="164" y="26"/>
                  </a:cubicBezTo>
                  <a:cubicBezTo>
                    <a:pt x="172" y="26"/>
                    <a:pt x="175" y="31"/>
                    <a:pt x="176" y="33"/>
                  </a:cubicBezTo>
                  <a:cubicBezTo>
                    <a:pt x="177" y="36"/>
                    <a:pt x="178" y="37"/>
                    <a:pt x="180" y="37"/>
                  </a:cubicBezTo>
                  <a:cubicBezTo>
                    <a:pt x="182" y="37"/>
                    <a:pt x="185" y="36"/>
                    <a:pt x="185" y="33"/>
                  </a:cubicBezTo>
                  <a:cubicBezTo>
                    <a:pt x="185" y="31"/>
                    <a:pt x="182" y="19"/>
                    <a:pt x="165" y="19"/>
                  </a:cubicBezTo>
                  <a:cubicBezTo>
                    <a:pt x="147" y="19"/>
                    <a:pt x="146" y="32"/>
                    <a:pt x="146" y="34"/>
                  </a:cubicBezTo>
                  <a:cubicBezTo>
                    <a:pt x="146" y="44"/>
                    <a:pt x="155" y="47"/>
                    <a:pt x="160" y="49"/>
                  </a:cubicBezTo>
                  <a:cubicBezTo>
                    <a:pt x="166" y="50"/>
                    <a:pt x="166" y="50"/>
                    <a:pt x="166" y="50"/>
                  </a:cubicBezTo>
                  <a:cubicBezTo>
                    <a:pt x="171" y="52"/>
                    <a:pt x="176" y="53"/>
                    <a:pt x="176" y="59"/>
                  </a:cubicBezTo>
                  <a:cubicBezTo>
                    <a:pt x="176" y="63"/>
                    <a:pt x="172" y="67"/>
                    <a:pt x="166" y="67"/>
                  </a:cubicBezTo>
                  <a:cubicBezTo>
                    <a:pt x="161" y="67"/>
                    <a:pt x="157" y="65"/>
                    <a:pt x="155" y="62"/>
                  </a:cubicBezTo>
                  <a:cubicBezTo>
                    <a:pt x="154" y="60"/>
                    <a:pt x="154" y="60"/>
                    <a:pt x="152" y="56"/>
                  </a:cubicBezTo>
                  <a:cubicBezTo>
                    <a:pt x="152" y="55"/>
                    <a:pt x="151" y="54"/>
                    <a:pt x="149" y="54"/>
                  </a:cubicBezTo>
                  <a:cubicBezTo>
                    <a:pt x="147" y="54"/>
                    <a:pt x="144" y="55"/>
                    <a:pt x="144" y="58"/>
                  </a:cubicBezTo>
                  <a:cubicBezTo>
                    <a:pt x="144" y="60"/>
                    <a:pt x="145" y="65"/>
                    <a:pt x="150" y="69"/>
                  </a:cubicBezTo>
                  <a:cubicBezTo>
                    <a:pt x="155" y="74"/>
                    <a:pt x="162" y="74"/>
                    <a:pt x="165" y="74"/>
                  </a:cubicBezTo>
                  <a:cubicBezTo>
                    <a:pt x="170" y="74"/>
                    <a:pt x="175" y="73"/>
                    <a:pt x="179" y="70"/>
                  </a:cubicBezTo>
                  <a:cubicBezTo>
                    <a:pt x="182" y="68"/>
                    <a:pt x="185" y="64"/>
                    <a:pt x="185" y="58"/>
                  </a:cubicBezTo>
                  <a:cubicBezTo>
                    <a:pt x="185" y="47"/>
                    <a:pt x="175" y="44"/>
                    <a:pt x="170" y="42"/>
                  </a:cubicBezTo>
                  <a:lnTo>
                    <a:pt x="164" y="40"/>
                  </a:lnTo>
                  <a:close/>
                  <a:moveTo>
                    <a:pt x="119" y="47"/>
                  </a:moveTo>
                  <a:cubicBezTo>
                    <a:pt x="123" y="47"/>
                    <a:pt x="124" y="46"/>
                    <a:pt x="126" y="46"/>
                  </a:cubicBezTo>
                  <a:cubicBezTo>
                    <a:pt x="126" y="52"/>
                    <a:pt x="125" y="57"/>
                    <a:pt x="123" y="61"/>
                  </a:cubicBezTo>
                  <a:cubicBezTo>
                    <a:pt x="121" y="63"/>
                    <a:pt x="117" y="66"/>
                    <a:pt x="112" y="66"/>
                  </a:cubicBezTo>
                  <a:cubicBezTo>
                    <a:pt x="107" y="66"/>
                    <a:pt x="102" y="63"/>
                    <a:pt x="102" y="58"/>
                  </a:cubicBezTo>
                  <a:cubicBezTo>
                    <a:pt x="102" y="52"/>
                    <a:pt x="107" y="51"/>
                    <a:pt x="108" y="50"/>
                  </a:cubicBezTo>
                  <a:cubicBezTo>
                    <a:pt x="110" y="50"/>
                    <a:pt x="112" y="49"/>
                    <a:pt x="113" y="49"/>
                  </a:cubicBezTo>
                  <a:lnTo>
                    <a:pt x="119" y="47"/>
                  </a:lnTo>
                  <a:close/>
                  <a:moveTo>
                    <a:pt x="134" y="39"/>
                  </a:moveTo>
                  <a:cubicBezTo>
                    <a:pt x="134" y="34"/>
                    <a:pt x="134" y="29"/>
                    <a:pt x="131" y="25"/>
                  </a:cubicBezTo>
                  <a:cubicBezTo>
                    <a:pt x="127" y="20"/>
                    <a:pt x="121" y="19"/>
                    <a:pt x="115" y="19"/>
                  </a:cubicBezTo>
                  <a:cubicBezTo>
                    <a:pt x="108" y="19"/>
                    <a:pt x="101" y="21"/>
                    <a:pt x="97" y="27"/>
                  </a:cubicBezTo>
                  <a:cubicBezTo>
                    <a:pt x="96" y="28"/>
                    <a:pt x="95" y="31"/>
                    <a:pt x="95" y="33"/>
                  </a:cubicBezTo>
                  <a:cubicBezTo>
                    <a:pt x="95" y="35"/>
                    <a:pt x="96" y="37"/>
                    <a:pt x="99" y="37"/>
                  </a:cubicBezTo>
                  <a:cubicBezTo>
                    <a:pt x="103" y="37"/>
                    <a:pt x="103" y="35"/>
                    <a:pt x="104" y="34"/>
                  </a:cubicBezTo>
                  <a:cubicBezTo>
                    <a:pt x="105" y="31"/>
                    <a:pt x="106" y="27"/>
                    <a:pt x="115" y="27"/>
                  </a:cubicBezTo>
                  <a:cubicBezTo>
                    <a:pt x="117" y="27"/>
                    <a:pt x="126" y="27"/>
                    <a:pt x="126" y="35"/>
                  </a:cubicBezTo>
                  <a:cubicBezTo>
                    <a:pt x="126" y="38"/>
                    <a:pt x="125" y="39"/>
                    <a:pt x="123" y="39"/>
                  </a:cubicBezTo>
                  <a:cubicBezTo>
                    <a:pt x="122" y="40"/>
                    <a:pt x="120" y="40"/>
                    <a:pt x="117" y="41"/>
                  </a:cubicBezTo>
                  <a:cubicBezTo>
                    <a:pt x="108" y="42"/>
                    <a:pt x="108" y="42"/>
                    <a:pt x="108" y="42"/>
                  </a:cubicBezTo>
                  <a:cubicBezTo>
                    <a:pt x="102" y="44"/>
                    <a:pt x="92" y="46"/>
                    <a:pt x="92" y="58"/>
                  </a:cubicBezTo>
                  <a:cubicBezTo>
                    <a:pt x="92" y="67"/>
                    <a:pt x="99" y="74"/>
                    <a:pt x="110" y="74"/>
                  </a:cubicBezTo>
                  <a:cubicBezTo>
                    <a:pt x="114" y="74"/>
                    <a:pt x="121" y="73"/>
                    <a:pt x="126" y="66"/>
                  </a:cubicBezTo>
                  <a:cubicBezTo>
                    <a:pt x="126" y="70"/>
                    <a:pt x="126" y="70"/>
                    <a:pt x="126" y="71"/>
                  </a:cubicBezTo>
                  <a:cubicBezTo>
                    <a:pt x="127" y="73"/>
                    <a:pt x="129" y="73"/>
                    <a:pt x="130" y="73"/>
                  </a:cubicBezTo>
                  <a:cubicBezTo>
                    <a:pt x="134" y="73"/>
                    <a:pt x="134" y="71"/>
                    <a:pt x="134" y="69"/>
                  </a:cubicBezTo>
                  <a:lnTo>
                    <a:pt x="134" y="39"/>
                  </a:lnTo>
                  <a:close/>
                  <a:moveTo>
                    <a:pt x="82" y="5"/>
                  </a:moveTo>
                  <a:cubicBezTo>
                    <a:pt x="82" y="4"/>
                    <a:pt x="82" y="0"/>
                    <a:pt x="78" y="0"/>
                  </a:cubicBezTo>
                  <a:cubicBezTo>
                    <a:pt x="73" y="0"/>
                    <a:pt x="73" y="4"/>
                    <a:pt x="73" y="5"/>
                  </a:cubicBezTo>
                  <a:cubicBezTo>
                    <a:pt x="73" y="69"/>
                    <a:pt x="73" y="69"/>
                    <a:pt x="73" y="69"/>
                  </a:cubicBezTo>
                  <a:cubicBezTo>
                    <a:pt x="73" y="72"/>
                    <a:pt x="75" y="73"/>
                    <a:pt x="78" y="73"/>
                  </a:cubicBezTo>
                  <a:cubicBezTo>
                    <a:pt x="82" y="73"/>
                    <a:pt x="82" y="70"/>
                    <a:pt x="82" y="69"/>
                  </a:cubicBezTo>
                  <a:lnTo>
                    <a:pt x="82" y="5"/>
                  </a:lnTo>
                  <a:close/>
                  <a:moveTo>
                    <a:pt x="34" y="66"/>
                  </a:moveTo>
                  <a:cubicBezTo>
                    <a:pt x="29" y="66"/>
                    <a:pt x="21" y="65"/>
                    <a:pt x="16" y="57"/>
                  </a:cubicBezTo>
                  <a:cubicBezTo>
                    <a:pt x="12" y="51"/>
                    <a:pt x="10" y="44"/>
                    <a:pt x="10" y="37"/>
                  </a:cubicBezTo>
                  <a:cubicBezTo>
                    <a:pt x="10" y="29"/>
                    <a:pt x="12" y="19"/>
                    <a:pt x="19" y="13"/>
                  </a:cubicBezTo>
                  <a:cubicBezTo>
                    <a:pt x="24" y="9"/>
                    <a:pt x="30" y="8"/>
                    <a:pt x="34" y="8"/>
                  </a:cubicBezTo>
                  <a:cubicBezTo>
                    <a:pt x="42" y="8"/>
                    <a:pt x="49" y="10"/>
                    <a:pt x="54" y="21"/>
                  </a:cubicBezTo>
                  <a:cubicBezTo>
                    <a:pt x="55" y="24"/>
                    <a:pt x="56" y="26"/>
                    <a:pt x="58" y="26"/>
                  </a:cubicBezTo>
                  <a:cubicBezTo>
                    <a:pt x="61" y="26"/>
                    <a:pt x="64" y="24"/>
                    <a:pt x="64" y="21"/>
                  </a:cubicBezTo>
                  <a:cubicBezTo>
                    <a:pt x="64" y="18"/>
                    <a:pt x="61" y="12"/>
                    <a:pt x="58" y="9"/>
                  </a:cubicBezTo>
                  <a:cubicBezTo>
                    <a:pt x="50" y="0"/>
                    <a:pt x="38" y="0"/>
                    <a:pt x="34" y="0"/>
                  </a:cubicBezTo>
                  <a:cubicBezTo>
                    <a:pt x="30" y="0"/>
                    <a:pt x="18" y="0"/>
                    <a:pt x="9" y="10"/>
                  </a:cubicBezTo>
                  <a:cubicBezTo>
                    <a:pt x="2" y="17"/>
                    <a:pt x="0" y="27"/>
                    <a:pt x="0" y="37"/>
                  </a:cubicBezTo>
                  <a:cubicBezTo>
                    <a:pt x="0" y="47"/>
                    <a:pt x="2" y="56"/>
                    <a:pt x="8" y="64"/>
                  </a:cubicBezTo>
                  <a:cubicBezTo>
                    <a:pt x="11" y="68"/>
                    <a:pt x="18" y="74"/>
                    <a:pt x="34" y="74"/>
                  </a:cubicBezTo>
                  <a:cubicBezTo>
                    <a:pt x="40" y="74"/>
                    <a:pt x="53" y="73"/>
                    <a:pt x="61" y="61"/>
                  </a:cubicBezTo>
                  <a:cubicBezTo>
                    <a:pt x="62" y="60"/>
                    <a:pt x="65" y="55"/>
                    <a:pt x="65" y="52"/>
                  </a:cubicBezTo>
                  <a:cubicBezTo>
                    <a:pt x="65" y="49"/>
                    <a:pt x="61" y="48"/>
                    <a:pt x="59" y="48"/>
                  </a:cubicBezTo>
                  <a:cubicBezTo>
                    <a:pt x="56" y="48"/>
                    <a:pt x="56" y="50"/>
                    <a:pt x="54" y="53"/>
                  </a:cubicBezTo>
                  <a:cubicBezTo>
                    <a:pt x="51" y="61"/>
                    <a:pt x="43" y="66"/>
                    <a:pt x="34" y="66"/>
                  </a:cubicBezTo>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6">
              <a:extLst>
                <a:ext uri="{FF2B5EF4-FFF2-40B4-BE49-F238E27FC236}">
                  <a16:creationId xmlns:a16="http://schemas.microsoft.com/office/drawing/2014/main" id="{C4F7CDC4-77E7-4CEA-A203-C364AE44D29C}"/>
                </a:ext>
              </a:extLst>
            </p:cNvPr>
            <p:cNvSpPr>
              <a:spLocks noEditPoints="1"/>
            </p:cNvSpPr>
            <p:nvPr userDrawn="1"/>
          </p:nvSpPr>
          <p:spPr bwMode="auto">
            <a:xfrm>
              <a:off x="4710113" y="-950913"/>
              <a:ext cx="1416050" cy="331788"/>
            </a:xfrm>
            <a:custGeom>
              <a:avLst/>
              <a:gdLst>
                <a:gd name="T0" fmla="*/ 425 w 445"/>
                <a:gd name="T1" fmla="*/ 4 h 102"/>
                <a:gd name="T2" fmla="*/ 416 w 445"/>
                <a:gd name="T3" fmla="*/ 7 h 102"/>
                <a:gd name="T4" fmla="*/ 419 w 445"/>
                <a:gd name="T5" fmla="*/ 7 h 102"/>
                <a:gd name="T6" fmla="*/ 436 w 445"/>
                <a:gd name="T7" fmla="*/ 19 h 102"/>
                <a:gd name="T8" fmla="*/ 427 w 445"/>
                <a:gd name="T9" fmla="*/ 23 h 102"/>
                <a:gd name="T10" fmla="*/ 430 w 445"/>
                <a:gd name="T11" fmla="*/ 8 h 102"/>
                <a:gd name="T12" fmla="*/ 437 w 445"/>
                <a:gd name="T13" fmla="*/ 23 h 102"/>
                <a:gd name="T14" fmla="*/ 442 w 445"/>
                <a:gd name="T15" fmla="*/ 11 h 102"/>
                <a:gd name="T16" fmla="*/ 445 w 445"/>
                <a:gd name="T17" fmla="*/ 4 h 102"/>
                <a:gd name="T18" fmla="*/ 366 w 445"/>
                <a:gd name="T19" fmla="*/ 86 h 102"/>
                <a:gd name="T20" fmla="*/ 388 w 445"/>
                <a:gd name="T21" fmla="*/ 65 h 102"/>
                <a:gd name="T22" fmla="*/ 409 w 445"/>
                <a:gd name="T23" fmla="*/ 33 h 102"/>
                <a:gd name="T24" fmla="*/ 360 w 445"/>
                <a:gd name="T25" fmla="*/ 51 h 102"/>
                <a:gd name="T26" fmla="*/ 392 w 445"/>
                <a:gd name="T27" fmla="*/ 49 h 102"/>
                <a:gd name="T28" fmla="*/ 342 w 445"/>
                <a:gd name="T29" fmla="*/ 70 h 102"/>
                <a:gd name="T30" fmla="*/ 377 w 445"/>
                <a:gd name="T31" fmla="*/ 96 h 102"/>
                <a:gd name="T32" fmla="*/ 403 w 445"/>
                <a:gd name="T33" fmla="*/ 86 h 102"/>
                <a:gd name="T34" fmla="*/ 332 w 445"/>
                <a:gd name="T35" fmla="*/ 31 h 102"/>
                <a:gd name="T36" fmla="*/ 293 w 445"/>
                <a:gd name="T37" fmla="*/ 28 h 102"/>
                <a:gd name="T38" fmla="*/ 276 w 445"/>
                <a:gd name="T39" fmla="*/ 40 h 102"/>
                <a:gd name="T40" fmla="*/ 270 w 445"/>
                <a:gd name="T41" fmla="*/ 101 h 102"/>
                <a:gd name="T42" fmla="*/ 290 w 445"/>
                <a:gd name="T43" fmla="*/ 60 h 102"/>
                <a:gd name="T44" fmla="*/ 315 w 445"/>
                <a:gd name="T45" fmla="*/ 50 h 102"/>
                <a:gd name="T46" fmla="*/ 306 w 445"/>
                <a:gd name="T47" fmla="*/ 98 h 102"/>
                <a:gd name="T48" fmla="*/ 326 w 445"/>
                <a:gd name="T49" fmla="*/ 88 h 102"/>
                <a:gd name="T50" fmla="*/ 271 w 445"/>
                <a:gd name="T51" fmla="*/ 10 h 102"/>
                <a:gd name="T52" fmla="*/ 258 w 445"/>
                <a:gd name="T53" fmla="*/ 21 h 102"/>
                <a:gd name="T54" fmla="*/ 237 w 445"/>
                <a:gd name="T55" fmla="*/ 101 h 102"/>
                <a:gd name="T56" fmla="*/ 263 w 445"/>
                <a:gd name="T57" fmla="*/ 40 h 102"/>
                <a:gd name="T58" fmla="*/ 248 w 445"/>
                <a:gd name="T59" fmla="*/ 30 h 102"/>
                <a:gd name="T60" fmla="*/ 198 w 445"/>
                <a:gd name="T61" fmla="*/ 40 h 102"/>
                <a:gd name="T62" fmla="*/ 177 w 445"/>
                <a:gd name="T63" fmla="*/ 44 h 102"/>
                <a:gd name="T64" fmla="*/ 207 w 445"/>
                <a:gd name="T65" fmla="*/ 89 h 102"/>
                <a:gd name="T66" fmla="*/ 230 w 445"/>
                <a:gd name="T67" fmla="*/ 28 h 102"/>
                <a:gd name="T68" fmla="*/ 197 w 445"/>
                <a:gd name="T69" fmla="*/ 78 h 102"/>
                <a:gd name="T70" fmla="*/ 141 w 445"/>
                <a:gd name="T71" fmla="*/ 77 h 102"/>
                <a:gd name="T72" fmla="*/ 114 w 445"/>
                <a:gd name="T73" fmla="*/ 78 h 102"/>
                <a:gd name="T74" fmla="*/ 141 w 445"/>
                <a:gd name="T75" fmla="*/ 77 h 102"/>
                <a:gd name="T76" fmla="*/ 144 w 445"/>
                <a:gd name="T77" fmla="*/ 27 h 102"/>
                <a:gd name="T78" fmla="*/ 124 w 445"/>
                <a:gd name="T79" fmla="*/ 47 h 102"/>
                <a:gd name="T80" fmla="*/ 136 w 445"/>
                <a:gd name="T81" fmla="*/ 54 h 102"/>
                <a:gd name="T82" fmla="*/ 94 w 445"/>
                <a:gd name="T83" fmla="*/ 79 h 102"/>
                <a:gd name="T84" fmla="*/ 137 w 445"/>
                <a:gd name="T85" fmla="*/ 93 h 102"/>
                <a:gd name="T86" fmla="*/ 167 w 445"/>
                <a:gd name="T87" fmla="*/ 56 h 102"/>
                <a:gd name="T88" fmla="*/ 26 w 445"/>
                <a:gd name="T89" fmla="*/ 6 h 102"/>
                <a:gd name="T90" fmla="*/ 3 w 445"/>
                <a:gd name="T91" fmla="*/ 98 h 102"/>
                <a:gd name="T92" fmla="*/ 34 w 445"/>
                <a:gd name="T93" fmla="*/ 46 h 102"/>
                <a:gd name="T94" fmla="*/ 64 w 445"/>
                <a:gd name="T95" fmla="*/ 101 h 102"/>
                <a:gd name="T96" fmla="*/ 99 w 445"/>
                <a:gd name="T97" fmla="*/ 2 h 102"/>
                <a:gd name="T98" fmla="*/ 81 w 445"/>
                <a:gd name="T99" fmla="*/ 14 h 102"/>
                <a:gd name="T100" fmla="*/ 67 w 445"/>
                <a:gd name="T101" fmla="*/ 6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45" h="102">
                  <a:moveTo>
                    <a:pt x="419" y="7"/>
                  </a:moveTo>
                  <a:cubicBezTo>
                    <a:pt x="425" y="7"/>
                    <a:pt x="425" y="7"/>
                    <a:pt x="425" y="7"/>
                  </a:cubicBezTo>
                  <a:cubicBezTo>
                    <a:pt x="425" y="4"/>
                    <a:pt x="425" y="4"/>
                    <a:pt x="425" y="4"/>
                  </a:cubicBezTo>
                  <a:cubicBezTo>
                    <a:pt x="410" y="4"/>
                    <a:pt x="410" y="4"/>
                    <a:pt x="410" y="4"/>
                  </a:cubicBezTo>
                  <a:cubicBezTo>
                    <a:pt x="410" y="7"/>
                    <a:pt x="410" y="7"/>
                    <a:pt x="410" y="7"/>
                  </a:cubicBezTo>
                  <a:cubicBezTo>
                    <a:pt x="416" y="7"/>
                    <a:pt x="416" y="7"/>
                    <a:pt x="416" y="7"/>
                  </a:cubicBezTo>
                  <a:cubicBezTo>
                    <a:pt x="416" y="23"/>
                    <a:pt x="416" y="23"/>
                    <a:pt x="416" y="23"/>
                  </a:cubicBezTo>
                  <a:cubicBezTo>
                    <a:pt x="419" y="23"/>
                    <a:pt x="419" y="23"/>
                    <a:pt x="419" y="23"/>
                  </a:cubicBezTo>
                  <a:lnTo>
                    <a:pt x="419" y="7"/>
                  </a:lnTo>
                  <a:close/>
                  <a:moveTo>
                    <a:pt x="445" y="4"/>
                  </a:moveTo>
                  <a:cubicBezTo>
                    <a:pt x="440" y="4"/>
                    <a:pt x="440" y="4"/>
                    <a:pt x="440" y="4"/>
                  </a:cubicBezTo>
                  <a:cubicBezTo>
                    <a:pt x="436" y="19"/>
                    <a:pt x="436" y="19"/>
                    <a:pt x="436" y="19"/>
                  </a:cubicBezTo>
                  <a:cubicBezTo>
                    <a:pt x="431" y="4"/>
                    <a:pt x="431" y="4"/>
                    <a:pt x="431" y="4"/>
                  </a:cubicBezTo>
                  <a:cubicBezTo>
                    <a:pt x="427" y="4"/>
                    <a:pt x="427" y="4"/>
                    <a:pt x="427" y="4"/>
                  </a:cubicBezTo>
                  <a:cubicBezTo>
                    <a:pt x="427" y="23"/>
                    <a:pt x="427" y="23"/>
                    <a:pt x="427" y="23"/>
                  </a:cubicBezTo>
                  <a:cubicBezTo>
                    <a:pt x="430" y="23"/>
                    <a:pt x="430" y="23"/>
                    <a:pt x="430" y="23"/>
                  </a:cubicBezTo>
                  <a:cubicBezTo>
                    <a:pt x="430" y="11"/>
                    <a:pt x="430" y="11"/>
                    <a:pt x="430" y="11"/>
                  </a:cubicBezTo>
                  <a:cubicBezTo>
                    <a:pt x="430" y="10"/>
                    <a:pt x="430" y="9"/>
                    <a:pt x="430" y="8"/>
                  </a:cubicBezTo>
                  <a:cubicBezTo>
                    <a:pt x="430" y="10"/>
                    <a:pt x="430" y="10"/>
                    <a:pt x="431" y="11"/>
                  </a:cubicBezTo>
                  <a:cubicBezTo>
                    <a:pt x="434" y="23"/>
                    <a:pt x="434" y="23"/>
                    <a:pt x="434" y="23"/>
                  </a:cubicBezTo>
                  <a:cubicBezTo>
                    <a:pt x="437" y="23"/>
                    <a:pt x="437" y="23"/>
                    <a:pt x="437" y="23"/>
                  </a:cubicBezTo>
                  <a:cubicBezTo>
                    <a:pt x="441" y="11"/>
                    <a:pt x="441" y="11"/>
                    <a:pt x="441" y="11"/>
                  </a:cubicBezTo>
                  <a:cubicBezTo>
                    <a:pt x="442" y="9"/>
                    <a:pt x="442" y="9"/>
                    <a:pt x="442" y="8"/>
                  </a:cubicBezTo>
                  <a:cubicBezTo>
                    <a:pt x="442" y="8"/>
                    <a:pt x="442" y="10"/>
                    <a:pt x="442" y="11"/>
                  </a:cubicBezTo>
                  <a:cubicBezTo>
                    <a:pt x="442" y="23"/>
                    <a:pt x="442" y="23"/>
                    <a:pt x="442" y="23"/>
                  </a:cubicBezTo>
                  <a:cubicBezTo>
                    <a:pt x="445" y="23"/>
                    <a:pt x="445" y="23"/>
                    <a:pt x="445" y="23"/>
                  </a:cubicBezTo>
                  <a:lnTo>
                    <a:pt x="445" y="4"/>
                  </a:lnTo>
                  <a:close/>
                  <a:moveTo>
                    <a:pt x="385" y="77"/>
                  </a:moveTo>
                  <a:cubicBezTo>
                    <a:pt x="384" y="78"/>
                    <a:pt x="381" y="81"/>
                    <a:pt x="375" y="84"/>
                  </a:cubicBezTo>
                  <a:cubicBezTo>
                    <a:pt x="371" y="86"/>
                    <a:pt x="368" y="86"/>
                    <a:pt x="366" y="86"/>
                  </a:cubicBezTo>
                  <a:cubicBezTo>
                    <a:pt x="361" y="86"/>
                    <a:pt x="358" y="83"/>
                    <a:pt x="359" y="78"/>
                  </a:cubicBezTo>
                  <a:cubicBezTo>
                    <a:pt x="361" y="71"/>
                    <a:pt x="368" y="70"/>
                    <a:pt x="374" y="69"/>
                  </a:cubicBezTo>
                  <a:cubicBezTo>
                    <a:pt x="384" y="67"/>
                    <a:pt x="385" y="66"/>
                    <a:pt x="388" y="65"/>
                  </a:cubicBezTo>
                  <a:lnTo>
                    <a:pt x="385" y="77"/>
                  </a:lnTo>
                  <a:close/>
                  <a:moveTo>
                    <a:pt x="411" y="56"/>
                  </a:moveTo>
                  <a:cubicBezTo>
                    <a:pt x="413" y="49"/>
                    <a:pt x="415" y="40"/>
                    <a:pt x="409" y="33"/>
                  </a:cubicBezTo>
                  <a:cubicBezTo>
                    <a:pt x="406" y="30"/>
                    <a:pt x="401" y="27"/>
                    <a:pt x="388" y="27"/>
                  </a:cubicBezTo>
                  <a:cubicBezTo>
                    <a:pt x="365" y="27"/>
                    <a:pt x="355" y="36"/>
                    <a:pt x="354" y="43"/>
                  </a:cubicBezTo>
                  <a:cubicBezTo>
                    <a:pt x="352" y="48"/>
                    <a:pt x="356" y="51"/>
                    <a:pt x="360" y="51"/>
                  </a:cubicBezTo>
                  <a:cubicBezTo>
                    <a:pt x="364" y="51"/>
                    <a:pt x="368" y="48"/>
                    <a:pt x="369" y="47"/>
                  </a:cubicBezTo>
                  <a:cubicBezTo>
                    <a:pt x="372" y="45"/>
                    <a:pt x="374" y="42"/>
                    <a:pt x="382" y="42"/>
                  </a:cubicBezTo>
                  <a:cubicBezTo>
                    <a:pt x="385" y="42"/>
                    <a:pt x="394" y="42"/>
                    <a:pt x="392" y="49"/>
                  </a:cubicBezTo>
                  <a:cubicBezTo>
                    <a:pt x="391" y="52"/>
                    <a:pt x="388" y="53"/>
                    <a:pt x="381" y="54"/>
                  </a:cubicBezTo>
                  <a:cubicBezTo>
                    <a:pt x="364" y="57"/>
                    <a:pt x="358" y="58"/>
                    <a:pt x="352" y="62"/>
                  </a:cubicBezTo>
                  <a:cubicBezTo>
                    <a:pt x="349" y="63"/>
                    <a:pt x="345" y="65"/>
                    <a:pt x="342" y="70"/>
                  </a:cubicBezTo>
                  <a:cubicBezTo>
                    <a:pt x="341" y="72"/>
                    <a:pt x="339" y="75"/>
                    <a:pt x="338" y="79"/>
                  </a:cubicBezTo>
                  <a:cubicBezTo>
                    <a:pt x="335" y="93"/>
                    <a:pt x="342" y="102"/>
                    <a:pt x="357" y="102"/>
                  </a:cubicBezTo>
                  <a:cubicBezTo>
                    <a:pt x="363" y="102"/>
                    <a:pt x="370" y="100"/>
                    <a:pt x="377" y="96"/>
                  </a:cubicBezTo>
                  <a:cubicBezTo>
                    <a:pt x="379" y="95"/>
                    <a:pt x="380" y="94"/>
                    <a:pt x="382" y="93"/>
                  </a:cubicBezTo>
                  <a:cubicBezTo>
                    <a:pt x="382" y="96"/>
                    <a:pt x="382" y="101"/>
                    <a:pt x="389" y="101"/>
                  </a:cubicBezTo>
                  <a:cubicBezTo>
                    <a:pt x="399" y="101"/>
                    <a:pt x="401" y="91"/>
                    <a:pt x="403" y="86"/>
                  </a:cubicBezTo>
                  <a:lnTo>
                    <a:pt x="411" y="56"/>
                  </a:lnTo>
                  <a:close/>
                  <a:moveTo>
                    <a:pt x="336" y="53"/>
                  </a:moveTo>
                  <a:cubicBezTo>
                    <a:pt x="338" y="47"/>
                    <a:pt x="339" y="38"/>
                    <a:pt x="332" y="31"/>
                  </a:cubicBezTo>
                  <a:cubicBezTo>
                    <a:pt x="329" y="29"/>
                    <a:pt x="325" y="27"/>
                    <a:pt x="319" y="27"/>
                  </a:cubicBezTo>
                  <a:cubicBezTo>
                    <a:pt x="307" y="27"/>
                    <a:pt x="300" y="34"/>
                    <a:pt x="297" y="37"/>
                  </a:cubicBezTo>
                  <a:cubicBezTo>
                    <a:pt x="297" y="34"/>
                    <a:pt x="297" y="30"/>
                    <a:pt x="293" y="28"/>
                  </a:cubicBezTo>
                  <a:cubicBezTo>
                    <a:pt x="291" y="28"/>
                    <a:pt x="290" y="28"/>
                    <a:pt x="289" y="28"/>
                  </a:cubicBezTo>
                  <a:cubicBezTo>
                    <a:pt x="286" y="28"/>
                    <a:pt x="283" y="29"/>
                    <a:pt x="282" y="30"/>
                  </a:cubicBezTo>
                  <a:cubicBezTo>
                    <a:pt x="278" y="33"/>
                    <a:pt x="277" y="36"/>
                    <a:pt x="276" y="40"/>
                  </a:cubicBezTo>
                  <a:cubicBezTo>
                    <a:pt x="263" y="89"/>
                    <a:pt x="263" y="89"/>
                    <a:pt x="263" y="89"/>
                  </a:cubicBezTo>
                  <a:cubicBezTo>
                    <a:pt x="262" y="92"/>
                    <a:pt x="260" y="98"/>
                    <a:pt x="266" y="100"/>
                  </a:cubicBezTo>
                  <a:cubicBezTo>
                    <a:pt x="267" y="101"/>
                    <a:pt x="268" y="101"/>
                    <a:pt x="270" y="101"/>
                  </a:cubicBezTo>
                  <a:cubicBezTo>
                    <a:pt x="272" y="101"/>
                    <a:pt x="275" y="100"/>
                    <a:pt x="278" y="98"/>
                  </a:cubicBezTo>
                  <a:cubicBezTo>
                    <a:pt x="281" y="95"/>
                    <a:pt x="282" y="92"/>
                    <a:pt x="283" y="89"/>
                  </a:cubicBezTo>
                  <a:cubicBezTo>
                    <a:pt x="290" y="60"/>
                    <a:pt x="290" y="60"/>
                    <a:pt x="290" y="60"/>
                  </a:cubicBezTo>
                  <a:cubicBezTo>
                    <a:pt x="291" y="56"/>
                    <a:pt x="293" y="50"/>
                    <a:pt x="299" y="46"/>
                  </a:cubicBezTo>
                  <a:cubicBezTo>
                    <a:pt x="302" y="45"/>
                    <a:pt x="304" y="44"/>
                    <a:pt x="307" y="44"/>
                  </a:cubicBezTo>
                  <a:cubicBezTo>
                    <a:pt x="311" y="44"/>
                    <a:pt x="314" y="46"/>
                    <a:pt x="315" y="50"/>
                  </a:cubicBezTo>
                  <a:cubicBezTo>
                    <a:pt x="316" y="52"/>
                    <a:pt x="315" y="55"/>
                    <a:pt x="314" y="58"/>
                  </a:cubicBezTo>
                  <a:cubicBezTo>
                    <a:pt x="306" y="89"/>
                    <a:pt x="306" y="89"/>
                    <a:pt x="306" y="89"/>
                  </a:cubicBezTo>
                  <a:cubicBezTo>
                    <a:pt x="305" y="91"/>
                    <a:pt x="304" y="95"/>
                    <a:pt x="306" y="98"/>
                  </a:cubicBezTo>
                  <a:cubicBezTo>
                    <a:pt x="307" y="99"/>
                    <a:pt x="309" y="101"/>
                    <a:pt x="313" y="101"/>
                  </a:cubicBezTo>
                  <a:cubicBezTo>
                    <a:pt x="317" y="101"/>
                    <a:pt x="320" y="99"/>
                    <a:pt x="322" y="97"/>
                  </a:cubicBezTo>
                  <a:cubicBezTo>
                    <a:pt x="325" y="95"/>
                    <a:pt x="326" y="91"/>
                    <a:pt x="326" y="88"/>
                  </a:cubicBezTo>
                  <a:lnTo>
                    <a:pt x="336" y="53"/>
                  </a:lnTo>
                  <a:close/>
                  <a:moveTo>
                    <a:pt x="258" y="21"/>
                  </a:moveTo>
                  <a:cubicBezTo>
                    <a:pt x="264" y="21"/>
                    <a:pt x="269" y="16"/>
                    <a:pt x="271" y="10"/>
                  </a:cubicBezTo>
                  <a:cubicBezTo>
                    <a:pt x="273" y="5"/>
                    <a:pt x="269" y="0"/>
                    <a:pt x="264" y="0"/>
                  </a:cubicBezTo>
                  <a:cubicBezTo>
                    <a:pt x="258" y="0"/>
                    <a:pt x="252" y="5"/>
                    <a:pt x="251" y="10"/>
                  </a:cubicBezTo>
                  <a:cubicBezTo>
                    <a:pt x="250" y="16"/>
                    <a:pt x="253" y="21"/>
                    <a:pt x="258" y="21"/>
                  </a:cubicBezTo>
                  <a:moveTo>
                    <a:pt x="230" y="88"/>
                  </a:moveTo>
                  <a:cubicBezTo>
                    <a:pt x="229" y="92"/>
                    <a:pt x="228" y="98"/>
                    <a:pt x="233" y="100"/>
                  </a:cubicBezTo>
                  <a:cubicBezTo>
                    <a:pt x="234" y="100"/>
                    <a:pt x="235" y="101"/>
                    <a:pt x="237" y="101"/>
                  </a:cubicBezTo>
                  <a:cubicBezTo>
                    <a:pt x="240" y="101"/>
                    <a:pt x="243" y="100"/>
                    <a:pt x="246" y="97"/>
                  </a:cubicBezTo>
                  <a:cubicBezTo>
                    <a:pt x="248" y="94"/>
                    <a:pt x="249" y="91"/>
                    <a:pt x="250" y="88"/>
                  </a:cubicBezTo>
                  <a:cubicBezTo>
                    <a:pt x="263" y="40"/>
                    <a:pt x="263" y="40"/>
                    <a:pt x="263" y="40"/>
                  </a:cubicBezTo>
                  <a:cubicBezTo>
                    <a:pt x="264" y="36"/>
                    <a:pt x="265" y="31"/>
                    <a:pt x="260" y="29"/>
                  </a:cubicBezTo>
                  <a:cubicBezTo>
                    <a:pt x="259" y="28"/>
                    <a:pt x="258" y="28"/>
                    <a:pt x="256" y="28"/>
                  </a:cubicBezTo>
                  <a:cubicBezTo>
                    <a:pt x="253" y="28"/>
                    <a:pt x="250" y="29"/>
                    <a:pt x="248" y="30"/>
                  </a:cubicBezTo>
                  <a:cubicBezTo>
                    <a:pt x="246" y="32"/>
                    <a:pt x="245" y="34"/>
                    <a:pt x="243" y="40"/>
                  </a:cubicBezTo>
                  <a:lnTo>
                    <a:pt x="230" y="88"/>
                  </a:lnTo>
                  <a:close/>
                  <a:moveTo>
                    <a:pt x="198" y="40"/>
                  </a:moveTo>
                  <a:cubicBezTo>
                    <a:pt x="198" y="35"/>
                    <a:pt x="198" y="28"/>
                    <a:pt x="190" y="28"/>
                  </a:cubicBezTo>
                  <a:cubicBezTo>
                    <a:pt x="186" y="28"/>
                    <a:pt x="179" y="31"/>
                    <a:pt x="177" y="38"/>
                  </a:cubicBezTo>
                  <a:cubicBezTo>
                    <a:pt x="177" y="40"/>
                    <a:pt x="177" y="42"/>
                    <a:pt x="177" y="44"/>
                  </a:cubicBezTo>
                  <a:cubicBezTo>
                    <a:pt x="180" y="91"/>
                    <a:pt x="180" y="91"/>
                    <a:pt x="180" y="91"/>
                  </a:cubicBezTo>
                  <a:cubicBezTo>
                    <a:pt x="181" y="98"/>
                    <a:pt x="181" y="101"/>
                    <a:pt x="190" y="101"/>
                  </a:cubicBezTo>
                  <a:cubicBezTo>
                    <a:pt x="200" y="101"/>
                    <a:pt x="202" y="98"/>
                    <a:pt x="207" y="89"/>
                  </a:cubicBezTo>
                  <a:cubicBezTo>
                    <a:pt x="235" y="43"/>
                    <a:pt x="235" y="43"/>
                    <a:pt x="235" y="43"/>
                  </a:cubicBezTo>
                  <a:cubicBezTo>
                    <a:pt x="236" y="41"/>
                    <a:pt x="237" y="39"/>
                    <a:pt x="238" y="37"/>
                  </a:cubicBezTo>
                  <a:cubicBezTo>
                    <a:pt x="239" y="31"/>
                    <a:pt x="235" y="28"/>
                    <a:pt x="230" y="28"/>
                  </a:cubicBezTo>
                  <a:cubicBezTo>
                    <a:pt x="223" y="28"/>
                    <a:pt x="220" y="34"/>
                    <a:pt x="217" y="38"/>
                  </a:cubicBezTo>
                  <a:cubicBezTo>
                    <a:pt x="202" y="67"/>
                    <a:pt x="202" y="67"/>
                    <a:pt x="202" y="67"/>
                  </a:cubicBezTo>
                  <a:cubicBezTo>
                    <a:pt x="199" y="72"/>
                    <a:pt x="198" y="73"/>
                    <a:pt x="197" y="78"/>
                  </a:cubicBezTo>
                  <a:cubicBezTo>
                    <a:pt x="197" y="75"/>
                    <a:pt x="197" y="72"/>
                    <a:pt x="197" y="68"/>
                  </a:cubicBezTo>
                  <a:lnTo>
                    <a:pt x="198" y="40"/>
                  </a:lnTo>
                  <a:close/>
                  <a:moveTo>
                    <a:pt x="141" y="77"/>
                  </a:moveTo>
                  <a:cubicBezTo>
                    <a:pt x="139" y="78"/>
                    <a:pt x="137" y="81"/>
                    <a:pt x="131" y="84"/>
                  </a:cubicBezTo>
                  <a:cubicBezTo>
                    <a:pt x="127" y="86"/>
                    <a:pt x="124" y="86"/>
                    <a:pt x="122" y="86"/>
                  </a:cubicBezTo>
                  <a:cubicBezTo>
                    <a:pt x="116" y="86"/>
                    <a:pt x="113" y="83"/>
                    <a:pt x="114" y="78"/>
                  </a:cubicBezTo>
                  <a:cubicBezTo>
                    <a:pt x="116" y="71"/>
                    <a:pt x="124" y="70"/>
                    <a:pt x="130" y="69"/>
                  </a:cubicBezTo>
                  <a:cubicBezTo>
                    <a:pt x="140" y="67"/>
                    <a:pt x="141" y="66"/>
                    <a:pt x="144" y="65"/>
                  </a:cubicBezTo>
                  <a:lnTo>
                    <a:pt x="141" y="77"/>
                  </a:lnTo>
                  <a:close/>
                  <a:moveTo>
                    <a:pt x="167" y="56"/>
                  </a:moveTo>
                  <a:cubicBezTo>
                    <a:pt x="168" y="49"/>
                    <a:pt x="171" y="40"/>
                    <a:pt x="165" y="33"/>
                  </a:cubicBezTo>
                  <a:cubicBezTo>
                    <a:pt x="162" y="30"/>
                    <a:pt x="156" y="27"/>
                    <a:pt x="144" y="27"/>
                  </a:cubicBezTo>
                  <a:cubicBezTo>
                    <a:pt x="121" y="27"/>
                    <a:pt x="111" y="36"/>
                    <a:pt x="109" y="43"/>
                  </a:cubicBezTo>
                  <a:cubicBezTo>
                    <a:pt x="108" y="48"/>
                    <a:pt x="112" y="51"/>
                    <a:pt x="116" y="51"/>
                  </a:cubicBezTo>
                  <a:cubicBezTo>
                    <a:pt x="120" y="51"/>
                    <a:pt x="123" y="48"/>
                    <a:pt x="124" y="47"/>
                  </a:cubicBezTo>
                  <a:cubicBezTo>
                    <a:pt x="127" y="45"/>
                    <a:pt x="130" y="42"/>
                    <a:pt x="138" y="42"/>
                  </a:cubicBezTo>
                  <a:cubicBezTo>
                    <a:pt x="140" y="42"/>
                    <a:pt x="149" y="42"/>
                    <a:pt x="148" y="49"/>
                  </a:cubicBezTo>
                  <a:cubicBezTo>
                    <a:pt x="147" y="52"/>
                    <a:pt x="143" y="53"/>
                    <a:pt x="136" y="54"/>
                  </a:cubicBezTo>
                  <a:cubicBezTo>
                    <a:pt x="120" y="57"/>
                    <a:pt x="114" y="58"/>
                    <a:pt x="107" y="62"/>
                  </a:cubicBezTo>
                  <a:cubicBezTo>
                    <a:pt x="105" y="63"/>
                    <a:pt x="101" y="65"/>
                    <a:pt x="98" y="70"/>
                  </a:cubicBezTo>
                  <a:cubicBezTo>
                    <a:pt x="96" y="72"/>
                    <a:pt x="95" y="75"/>
                    <a:pt x="94" y="79"/>
                  </a:cubicBezTo>
                  <a:cubicBezTo>
                    <a:pt x="90" y="93"/>
                    <a:pt x="97" y="102"/>
                    <a:pt x="113" y="102"/>
                  </a:cubicBezTo>
                  <a:cubicBezTo>
                    <a:pt x="119" y="102"/>
                    <a:pt x="126" y="100"/>
                    <a:pt x="132" y="96"/>
                  </a:cubicBezTo>
                  <a:cubicBezTo>
                    <a:pt x="134" y="95"/>
                    <a:pt x="135" y="94"/>
                    <a:pt x="137" y="93"/>
                  </a:cubicBezTo>
                  <a:cubicBezTo>
                    <a:pt x="138" y="96"/>
                    <a:pt x="138" y="101"/>
                    <a:pt x="145" y="101"/>
                  </a:cubicBezTo>
                  <a:cubicBezTo>
                    <a:pt x="154" y="101"/>
                    <a:pt x="157" y="91"/>
                    <a:pt x="159" y="86"/>
                  </a:cubicBezTo>
                  <a:lnTo>
                    <a:pt x="167" y="56"/>
                  </a:lnTo>
                  <a:close/>
                  <a:moveTo>
                    <a:pt x="49" y="9"/>
                  </a:moveTo>
                  <a:cubicBezTo>
                    <a:pt x="48" y="4"/>
                    <a:pt x="46" y="1"/>
                    <a:pt x="38" y="1"/>
                  </a:cubicBezTo>
                  <a:cubicBezTo>
                    <a:pt x="34" y="1"/>
                    <a:pt x="29" y="3"/>
                    <a:pt x="26" y="6"/>
                  </a:cubicBezTo>
                  <a:cubicBezTo>
                    <a:pt x="23" y="9"/>
                    <a:pt x="23" y="12"/>
                    <a:pt x="22" y="16"/>
                  </a:cubicBezTo>
                  <a:cubicBezTo>
                    <a:pt x="3" y="87"/>
                    <a:pt x="3" y="87"/>
                    <a:pt x="3" y="87"/>
                  </a:cubicBezTo>
                  <a:cubicBezTo>
                    <a:pt x="2" y="91"/>
                    <a:pt x="0" y="95"/>
                    <a:pt x="3" y="98"/>
                  </a:cubicBezTo>
                  <a:cubicBezTo>
                    <a:pt x="3" y="99"/>
                    <a:pt x="5" y="101"/>
                    <a:pt x="9" y="101"/>
                  </a:cubicBezTo>
                  <a:cubicBezTo>
                    <a:pt x="19" y="101"/>
                    <a:pt x="22" y="91"/>
                    <a:pt x="23" y="86"/>
                  </a:cubicBezTo>
                  <a:cubicBezTo>
                    <a:pt x="34" y="46"/>
                    <a:pt x="34" y="46"/>
                    <a:pt x="34" y="46"/>
                  </a:cubicBezTo>
                  <a:cubicBezTo>
                    <a:pt x="35" y="41"/>
                    <a:pt x="35" y="40"/>
                    <a:pt x="36" y="36"/>
                  </a:cubicBezTo>
                  <a:cubicBezTo>
                    <a:pt x="54" y="91"/>
                    <a:pt x="54" y="91"/>
                    <a:pt x="54" y="91"/>
                  </a:cubicBezTo>
                  <a:cubicBezTo>
                    <a:pt x="56" y="97"/>
                    <a:pt x="57" y="101"/>
                    <a:pt x="64" y="101"/>
                  </a:cubicBezTo>
                  <a:cubicBezTo>
                    <a:pt x="77" y="101"/>
                    <a:pt x="80" y="93"/>
                    <a:pt x="81" y="87"/>
                  </a:cubicBezTo>
                  <a:cubicBezTo>
                    <a:pt x="101" y="14"/>
                    <a:pt x="101" y="14"/>
                    <a:pt x="101" y="14"/>
                  </a:cubicBezTo>
                  <a:cubicBezTo>
                    <a:pt x="102" y="10"/>
                    <a:pt x="103" y="5"/>
                    <a:pt x="99" y="2"/>
                  </a:cubicBezTo>
                  <a:cubicBezTo>
                    <a:pt x="98" y="2"/>
                    <a:pt x="97" y="1"/>
                    <a:pt x="94" y="1"/>
                  </a:cubicBezTo>
                  <a:cubicBezTo>
                    <a:pt x="91" y="1"/>
                    <a:pt x="88" y="3"/>
                    <a:pt x="86" y="5"/>
                  </a:cubicBezTo>
                  <a:cubicBezTo>
                    <a:pt x="83" y="7"/>
                    <a:pt x="81" y="11"/>
                    <a:pt x="81" y="14"/>
                  </a:cubicBezTo>
                  <a:cubicBezTo>
                    <a:pt x="70" y="53"/>
                    <a:pt x="70" y="53"/>
                    <a:pt x="70" y="53"/>
                  </a:cubicBezTo>
                  <a:cubicBezTo>
                    <a:pt x="70" y="55"/>
                    <a:pt x="69" y="57"/>
                    <a:pt x="69" y="59"/>
                  </a:cubicBezTo>
                  <a:cubicBezTo>
                    <a:pt x="68" y="61"/>
                    <a:pt x="68" y="63"/>
                    <a:pt x="67" y="65"/>
                  </a:cubicBezTo>
                  <a:lnTo>
                    <a:pt x="49" y="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9" name="White Frame">
            <a:extLst>
              <a:ext uri="{FF2B5EF4-FFF2-40B4-BE49-F238E27FC236}">
                <a16:creationId xmlns:a16="http://schemas.microsoft.com/office/drawing/2014/main" id="{97E54FDF-DDC3-42D5-9EAB-08EC050948AF}"/>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2291"/>
            <a:ext cx="12196074" cy="6855709"/>
          </a:xfrm>
          <a:prstGeom prst="rect">
            <a:avLst/>
          </a:prstGeom>
        </p:spPr>
      </p:pic>
      <p:sp>
        <p:nvSpPr>
          <p:cNvPr id="10" name="Wellspect">
            <a:extLst>
              <a:ext uri="{FF2B5EF4-FFF2-40B4-BE49-F238E27FC236}">
                <a16:creationId xmlns:a16="http://schemas.microsoft.com/office/drawing/2014/main" id="{48988171-71BD-490C-815F-659FD4D8FE6C}"/>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40245701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Lst>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descr="Ein Bild, das Text, Mann, computer enthält.&#10;&#10;Automatisch generierte Beschreibung">
            <a:extLst>
              <a:ext uri="{FF2B5EF4-FFF2-40B4-BE49-F238E27FC236}">
                <a16:creationId xmlns:a16="http://schemas.microsoft.com/office/drawing/2014/main" id="{DCD5A03B-23A4-4913-8C58-31EDFBBCA9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81307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pic>
        <p:nvPicPr>
          <p:cNvPr id="8" name="Grafik 7">
            <a:extLst>
              <a:ext uri="{FF2B5EF4-FFF2-40B4-BE49-F238E27FC236}">
                <a16:creationId xmlns:a16="http://schemas.microsoft.com/office/drawing/2014/main" id="{673D4DBB-F6AC-4B6C-A0F1-F98A9DAC82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64440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10" name="Grafik 9" descr="Ein Bild, das Text enthält.&#10;&#10;Automatisch generierte Beschreibung">
            <a:extLst>
              <a:ext uri="{FF2B5EF4-FFF2-40B4-BE49-F238E27FC236}">
                <a16:creationId xmlns:a16="http://schemas.microsoft.com/office/drawing/2014/main" id="{1009B672-71C7-4C61-A5A0-075BD98E9D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68966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pic>
        <p:nvPicPr>
          <p:cNvPr id="7" name="Grafik 6" descr="Ein Bild, das Tisch enthält.&#10;&#10;Automatisch generierte Beschreibung">
            <a:extLst>
              <a:ext uri="{FF2B5EF4-FFF2-40B4-BE49-F238E27FC236}">
                <a16:creationId xmlns:a16="http://schemas.microsoft.com/office/drawing/2014/main" id="{7E7F8318-4C9B-43A1-9C8D-3A0EE3519D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45130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pic>
        <p:nvPicPr>
          <p:cNvPr id="11" name="Grafik 10">
            <a:extLst>
              <a:ext uri="{FF2B5EF4-FFF2-40B4-BE49-F238E27FC236}">
                <a16:creationId xmlns:a16="http://schemas.microsoft.com/office/drawing/2014/main" id="{668681E0-D864-42FD-9C7E-21F20A97DA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98065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pic>
        <p:nvPicPr>
          <p:cNvPr id="7" name="Grafik 6" descr="Ein Bild, das Text enthält.&#10;&#10;Automatisch generierte Beschreibung">
            <a:extLst>
              <a:ext uri="{FF2B5EF4-FFF2-40B4-BE49-F238E27FC236}">
                <a16:creationId xmlns:a16="http://schemas.microsoft.com/office/drawing/2014/main" id="{E7D77613-A387-4B73-A044-75254104B5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319311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2A07E885-46A3-44BE-86B2-6782343205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37074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pic>
        <p:nvPicPr>
          <p:cNvPr id="14" name="Grafik 13">
            <a:extLst>
              <a:ext uri="{FF2B5EF4-FFF2-40B4-BE49-F238E27FC236}">
                <a16:creationId xmlns:a16="http://schemas.microsoft.com/office/drawing/2014/main" id="{AFAE5375-1DB3-470B-8FF4-78B4D205DC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719009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pic>
        <p:nvPicPr>
          <p:cNvPr id="5" name="Grafik 4" descr="Ein Bild, das Text enthält.&#10;&#10;Automatisch generierte Beschreibung">
            <a:extLst>
              <a:ext uri="{FF2B5EF4-FFF2-40B4-BE49-F238E27FC236}">
                <a16:creationId xmlns:a16="http://schemas.microsoft.com/office/drawing/2014/main" id="{48A84893-6F7C-4768-B5F0-3E0F51ECBF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038841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1F56E7F3-4525-4C42-81DB-F2D06F4710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776980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pic>
        <p:nvPicPr>
          <p:cNvPr id="5" name="Grafik 4" descr="Ein Bild, das Text enthält.&#10;&#10;Automatisch generierte Beschreibung">
            <a:extLst>
              <a:ext uri="{FF2B5EF4-FFF2-40B4-BE49-F238E27FC236}">
                <a16:creationId xmlns:a16="http://schemas.microsoft.com/office/drawing/2014/main" id="{41BCABD2-2622-48DA-B639-3CD9B82E92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19694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3" name="Grafik 12" descr="Ein Bild, das Text, Screenshot, Person enthält.&#10;&#10;Automatisch generierte Beschreibung">
            <a:extLst>
              <a:ext uri="{FF2B5EF4-FFF2-40B4-BE49-F238E27FC236}">
                <a16:creationId xmlns:a16="http://schemas.microsoft.com/office/drawing/2014/main" id="{6E116973-40D9-4085-A5B4-99F414D53E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51395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04FFD01C-3033-463C-B3E0-6352494B51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048995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pic>
        <p:nvPicPr>
          <p:cNvPr id="9" name="Grafik 8" descr="Ein Bild, das Text enthält.&#10;&#10;Automatisch generierte Beschreibung">
            <a:extLst>
              <a:ext uri="{FF2B5EF4-FFF2-40B4-BE49-F238E27FC236}">
                <a16:creationId xmlns:a16="http://schemas.microsoft.com/office/drawing/2014/main" id="{D8087077-9085-4541-81CE-B2781171E3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278505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1199322F-0678-4C6F-AF37-E202B44CC3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408631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pic>
        <p:nvPicPr>
          <p:cNvPr id="7" name="Grafik 6" descr="Ein Bild, das Text enthält.&#10;&#10;Automatisch generierte Beschreibung">
            <a:extLst>
              <a:ext uri="{FF2B5EF4-FFF2-40B4-BE49-F238E27FC236}">
                <a16:creationId xmlns:a16="http://schemas.microsoft.com/office/drawing/2014/main" id="{18A08B03-4EEE-4B36-8BAF-69B68F367E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180569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pic>
        <p:nvPicPr>
          <p:cNvPr id="9" name="Grafik 8">
            <a:extLst>
              <a:ext uri="{FF2B5EF4-FFF2-40B4-BE49-F238E27FC236}">
                <a16:creationId xmlns:a16="http://schemas.microsoft.com/office/drawing/2014/main" id="{3EF33846-79AC-4DDC-A2EF-22B3D50725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990380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pic>
        <p:nvPicPr>
          <p:cNvPr id="9" name="Grafik 8">
            <a:extLst>
              <a:ext uri="{FF2B5EF4-FFF2-40B4-BE49-F238E27FC236}">
                <a16:creationId xmlns:a16="http://schemas.microsoft.com/office/drawing/2014/main" id="{16797CAD-08F6-4F52-BB81-191257154F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684547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pic>
        <p:nvPicPr>
          <p:cNvPr id="8" name="Grafik 7">
            <a:extLst>
              <a:ext uri="{FF2B5EF4-FFF2-40B4-BE49-F238E27FC236}">
                <a16:creationId xmlns:a16="http://schemas.microsoft.com/office/drawing/2014/main" id="{9D6BEC95-EBB3-4092-91C1-DF1FCA7B01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788582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pic>
        <p:nvPicPr>
          <p:cNvPr id="8" name="Grafik 7">
            <a:extLst>
              <a:ext uri="{FF2B5EF4-FFF2-40B4-BE49-F238E27FC236}">
                <a16:creationId xmlns:a16="http://schemas.microsoft.com/office/drawing/2014/main" id="{07DFE38E-2FF7-483B-B24D-4C4690DB3E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476651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pic>
        <p:nvPicPr>
          <p:cNvPr id="7" name="Grafik 6">
            <a:extLst>
              <a:ext uri="{FF2B5EF4-FFF2-40B4-BE49-F238E27FC236}">
                <a16:creationId xmlns:a16="http://schemas.microsoft.com/office/drawing/2014/main" id="{098FD97E-6655-4FDE-9D04-F0E44CC349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743577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pic>
        <p:nvPicPr>
          <p:cNvPr id="8" name="Grafik 7">
            <a:extLst>
              <a:ext uri="{FF2B5EF4-FFF2-40B4-BE49-F238E27FC236}">
                <a16:creationId xmlns:a16="http://schemas.microsoft.com/office/drawing/2014/main" id="{2C5C1508-E823-422E-85ED-09C8086CC3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72866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7" name="Grafik 6" descr="Ein Bild, das Text enthält.&#10;&#10;Automatisch generierte Beschreibung">
            <a:extLst>
              <a:ext uri="{FF2B5EF4-FFF2-40B4-BE49-F238E27FC236}">
                <a16:creationId xmlns:a16="http://schemas.microsoft.com/office/drawing/2014/main" id="{B9BBF49E-EE3B-4F40-A1DD-8133D9FBB7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629657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F12FFB23-519B-471B-820C-385BB73BA4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441583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descr="Ein Bild, das Text enthält.&#10;&#10;Automatisch generierte Beschreibung">
            <a:extLst>
              <a:ext uri="{FF2B5EF4-FFF2-40B4-BE49-F238E27FC236}">
                <a16:creationId xmlns:a16="http://schemas.microsoft.com/office/drawing/2014/main" id="{C7E10CEB-1A50-4497-9EC3-FB2922F4AD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799633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descr="Ein Bild, das Text enthält.&#10;&#10;Automatisch generierte Beschreibung">
            <a:extLst>
              <a:ext uri="{FF2B5EF4-FFF2-40B4-BE49-F238E27FC236}">
                <a16:creationId xmlns:a16="http://schemas.microsoft.com/office/drawing/2014/main" id="{25BE2772-D2DE-4963-80CE-D2B6B6ADB5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010668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descr="Ein Bild, das Text enthält.&#10;&#10;Automatisch generierte Beschreibung">
            <a:extLst>
              <a:ext uri="{FF2B5EF4-FFF2-40B4-BE49-F238E27FC236}">
                <a16:creationId xmlns:a16="http://schemas.microsoft.com/office/drawing/2014/main" id="{01882C71-50E2-469E-9BB2-A60105B0A8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877394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fik 15" descr="Ein Bild, das Text enthält.&#10;&#10;Automatisch generierte Beschreibung">
            <a:extLst>
              <a:ext uri="{FF2B5EF4-FFF2-40B4-BE49-F238E27FC236}">
                <a16:creationId xmlns:a16="http://schemas.microsoft.com/office/drawing/2014/main" id="{2A45704D-2883-4F35-B59E-2ED84E1FA9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07047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FABC2613-1138-48E2-B9F1-948176986E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30539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BEA172A7-DD57-4369-B276-D0BED25791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8731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8" name="Grafik 7">
            <a:extLst>
              <a:ext uri="{FF2B5EF4-FFF2-40B4-BE49-F238E27FC236}">
                <a16:creationId xmlns:a16="http://schemas.microsoft.com/office/drawing/2014/main" id="{C81AD35D-C44C-415F-AC81-4D4638ABD1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58546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9" name="Grafik 8" descr="Ein Bild, das Tisch enthält.&#10;&#10;Automatisch generierte Beschreibung">
            <a:extLst>
              <a:ext uri="{FF2B5EF4-FFF2-40B4-BE49-F238E27FC236}">
                <a16:creationId xmlns:a16="http://schemas.microsoft.com/office/drawing/2014/main" id="{1CAA2704-1AC1-40A3-91B3-98D89392A5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58674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7" name="Grafik 6">
            <a:extLst>
              <a:ext uri="{FF2B5EF4-FFF2-40B4-BE49-F238E27FC236}">
                <a16:creationId xmlns:a16="http://schemas.microsoft.com/office/drawing/2014/main" id="{6D9CD910-8A46-468E-AEEB-28E963FBF2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02351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9" name="Grafik 8">
            <a:extLst>
              <a:ext uri="{FF2B5EF4-FFF2-40B4-BE49-F238E27FC236}">
                <a16:creationId xmlns:a16="http://schemas.microsoft.com/office/drawing/2014/main" id="{94A14D3C-7595-4766-9FEB-D910986291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54719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9" name="Grafik 8">
            <a:extLst>
              <a:ext uri="{FF2B5EF4-FFF2-40B4-BE49-F238E27FC236}">
                <a16:creationId xmlns:a16="http://schemas.microsoft.com/office/drawing/2014/main" id="{9327FF34-05F9-4DA3-A211-98B04CDE3B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78086539"/>
      </p:ext>
    </p:extLst>
  </p:cSld>
  <p:clrMapOvr>
    <a:masterClrMapping/>
  </p:clrMapOvr>
</p:sld>
</file>

<file path=ppt/theme/theme1.xml><?xml version="1.0" encoding="utf-8"?>
<a:theme xmlns:a="http://schemas.openxmlformats.org/drawingml/2006/main" name="Corporate">
  <a:themeElements>
    <a:clrScheme name="Corporate">
      <a:dk1>
        <a:srgbClr val="2B55B4"/>
      </a:dk1>
      <a:lt1>
        <a:srgbClr val="FFFFFF"/>
      </a:lt1>
      <a:dk2>
        <a:srgbClr val="1996FF"/>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0000-ALL-2004 Wellspect PowerPoint template.potx" id="{58971937-4CD2-4F5D-B201-A1BC714EE125}" vid="{2360B9C5-7779-41D4-9CF7-439716B8ED6C}"/>
    </a:ext>
  </a:extLst>
</a:theme>
</file>

<file path=ppt/theme/theme10.xml><?xml version="1.0" encoding="utf-8"?>
<a:theme xmlns:a="http://schemas.openxmlformats.org/drawingml/2006/main" name="Corporate - neg">
  <a:themeElements>
    <a:clrScheme name="Corporate">
      <a:dk1>
        <a:srgbClr val="2B55B4"/>
      </a:dk1>
      <a:lt1>
        <a:srgbClr val="FFFFFF"/>
      </a:lt1>
      <a:dk2>
        <a:srgbClr val="1996FF"/>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0000-ALL-2004 Wellspect PowerPoint template.potx" id="{58971937-4CD2-4F5D-B201-A1BC714EE125}" vid="{7E6EE4B5-42A5-4230-9B48-EEC4720B92A4}"/>
    </a:ext>
  </a:extLst>
</a:theme>
</file>

<file path=ppt/theme/theme11.xml><?xml version="1.0" encoding="utf-8"?>
<a:theme xmlns:a="http://schemas.openxmlformats.org/drawingml/2006/main" name="LoFric - neg">
  <a:themeElements>
    <a:clrScheme name="LoFric">
      <a:dk1>
        <a:srgbClr val="000000"/>
      </a:dk1>
      <a:lt1>
        <a:srgbClr val="FFFFFF"/>
      </a:lt1>
      <a:dk2>
        <a:srgbClr val="2B55B4"/>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0000-ALL-2004 Wellspect PowerPoint template.potx" id="{58971937-4CD2-4F5D-B201-A1BC714EE125}" vid="{09598100-DD21-42FD-869B-ACB700C174D9}"/>
    </a:ext>
  </a:extLst>
</a:theme>
</file>

<file path=ppt/theme/theme12.xml><?xml version="1.0" encoding="utf-8"?>
<a:theme xmlns:a="http://schemas.openxmlformats.org/drawingml/2006/main" name="LoFric Origo - neg">
  <a:themeElements>
    <a:clrScheme name="LoFric">
      <a:dk1>
        <a:srgbClr val="000000"/>
      </a:dk1>
      <a:lt1>
        <a:srgbClr val="FFFFFF"/>
      </a:lt1>
      <a:dk2>
        <a:srgbClr val="2B55B4"/>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0000-ALL-2004 Wellspect PowerPoint template.potx" id="{58971937-4CD2-4F5D-B201-A1BC714EE125}" vid="{5A37DE36-79A3-4382-A171-F93309A28D48}"/>
    </a:ext>
  </a:extLst>
</a:theme>
</file>

<file path=ppt/theme/theme13.xml><?xml version="1.0" encoding="utf-8"?>
<a:theme xmlns:a="http://schemas.openxmlformats.org/drawingml/2006/main" name="LoFric Sense - neg">
  <a:themeElements>
    <a:clrScheme name="Sense">
      <a:dk1>
        <a:srgbClr val="000000"/>
      </a:dk1>
      <a:lt1>
        <a:srgbClr val="FFFFFF"/>
      </a:lt1>
      <a:dk2>
        <a:srgbClr val="6E1EAA"/>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0000-ALL-2004 Wellspect PowerPoint template.potx" id="{58971937-4CD2-4F5D-B201-A1BC714EE125}" vid="{8D8FCE14-26C9-4521-9DE2-E7030DE93EC9}"/>
    </a:ext>
  </a:extLst>
</a:theme>
</file>

<file path=ppt/theme/theme14.xml><?xml version="1.0" encoding="utf-8"?>
<a:theme xmlns:a="http://schemas.openxmlformats.org/drawingml/2006/main" name="LoFric Elle - neg">
  <a:themeElements>
    <a:clrScheme name="Sense">
      <a:dk1>
        <a:srgbClr val="000000"/>
      </a:dk1>
      <a:lt1>
        <a:srgbClr val="FFFFFF"/>
      </a:lt1>
      <a:dk2>
        <a:srgbClr val="6E1EAA"/>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0000-ALL-2004 Wellspect PowerPoint template.potx" id="{58971937-4CD2-4F5D-B201-A1BC714EE125}" vid="{286A68C0-6BD1-4E4C-B8CD-16F129E62062}"/>
    </a:ext>
  </a:extLst>
</a:theme>
</file>

<file path=ppt/theme/theme15.xml><?xml version="1.0" encoding="utf-8"?>
<a:theme xmlns:a="http://schemas.openxmlformats.org/drawingml/2006/main" name="LoFric Hydro-Kit - neg">
  <a:themeElements>
    <a:clrScheme name="LoFric">
      <a:dk1>
        <a:srgbClr val="000000"/>
      </a:dk1>
      <a:lt1>
        <a:srgbClr val="FFFFFF"/>
      </a:lt1>
      <a:dk2>
        <a:srgbClr val="2B55B4"/>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0000-ALL-2004 Wellspect PowerPoint template.potx" id="{58971937-4CD2-4F5D-B201-A1BC714EE125}" vid="{DF47D453-6FDD-45C9-A757-430DA7210740}"/>
    </a:ext>
  </a:extLst>
</a:theme>
</file>

<file path=ppt/theme/theme16.xml><?xml version="1.0" encoding="utf-8"?>
<a:theme xmlns:a="http://schemas.openxmlformats.org/drawingml/2006/main" name="Navina - neg">
  <a:themeElements>
    <a:clrScheme name="Navina">
      <a:dk1>
        <a:srgbClr val="000000"/>
      </a:dk1>
      <a:lt1>
        <a:srgbClr val="FFFFFF"/>
      </a:lt1>
      <a:dk2>
        <a:srgbClr val="FF8200"/>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0000-ALL-2004 Wellspect PowerPoint template.potx" id="{58971937-4CD2-4F5D-B201-A1BC714EE125}" vid="{1C1CC7E9-32E9-4245-8DA7-0EDCAA3ADF48}"/>
    </a:ext>
  </a:extLst>
</a:theme>
</file>

<file path=ppt/theme/theme17.xml><?xml version="1.0" encoding="utf-8"?>
<a:theme xmlns:a="http://schemas.openxmlformats.org/drawingml/2006/main" name="Navina Smart - neg">
  <a:themeElements>
    <a:clrScheme name="Navina">
      <a:dk1>
        <a:srgbClr val="000000"/>
      </a:dk1>
      <a:lt1>
        <a:srgbClr val="FFFFFF"/>
      </a:lt1>
      <a:dk2>
        <a:srgbClr val="FF8200"/>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0000-ALL-2004 Wellspect PowerPoint template.potx" id="{58971937-4CD2-4F5D-B201-A1BC714EE125}" vid="{BA524829-B030-4F9D-B513-2F1BB3BCCF86}"/>
    </a:ext>
  </a:extLst>
</a:theme>
</file>

<file path=ppt/theme/theme18.xml><?xml version="1.0" encoding="utf-8"?>
<a:theme xmlns:a="http://schemas.openxmlformats.org/drawingml/2006/main" name="Navina Classic - neg">
  <a:themeElements>
    <a:clrScheme name="Navina">
      <a:dk1>
        <a:srgbClr val="000000"/>
      </a:dk1>
      <a:lt1>
        <a:srgbClr val="FFFFFF"/>
      </a:lt1>
      <a:dk2>
        <a:srgbClr val="FF8200"/>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0000-ALL-2004 Wellspect PowerPoint template.potx" id="{58971937-4CD2-4F5D-B201-A1BC714EE125}" vid="{7D303B7B-A977-492F-A0A2-EB7AAE5E0D15}"/>
    </a:ext>
  </a:extLst>
</a:theme>
</file>

<file path=ppt/theme/theme19.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oFric">
  <a:themeElements>
    <a:clrScheme name="LoFric">
      <a:dk1>
        <a:srgbClr val="000000"/>
      </a:dk1>
      <a:lt1>
        <a:srgbClr val="FFFFFF"/>
      </a:lt1>
      <a:dk2>
        <a:srgbClr val="2B55B4"/>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0000-ALL-2004 Wellspect PowerPoint template.potx" id="{58971937-4CD2-4F5D-B201-A1BC714EE125}" vid="{20CD02BF-06A0-4928-941C-B77A25B4AE44}"/>
    </a:ext>
  </a:ext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oFric Origo">
  <a:themeElements>
    <a:clrScheme name="LoFric">
      <a:dk1>
        <a:srgbClr val="000000"/>
      </a:dk1>
      <a:lt1>
        <a:srgbClr val="FFFFFF"/>
      </a:lt1>
      <a:dk2>
        <a:srgbClr val="2B55B4"/>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0000-ALL-2004 Wellspect PowerPoint template.potx" id="{58971937-4CD2-4F5D-B201-A1BC714EE125}" vid="{AA83BA11-BCE5-49CF-8A8E-F144099DF292}"/>
    </a:ext>
  </a:extLst>
</a:theme>
</file>

<file path=ppt/theme/theme4.xml><?xml version="1.0" encoding="utf-8"?>
<a:theme xmlns:a="http://schemas.openxmlformats.org/drawingml/2006/main" name="LoFric Sense">
  <a:themeElements>
    <a:clrScheme name="Sense">
      <a:dk1>
        <a:srgbClr val="000000"/>
      </a:dk1>
      <a:lt1>
        <a:srgbClr val="FFFFFF"/>
      </a:lt1>
      <a:dk2>
        <a:srgbClr val="6E1EAA"/>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0000-ALL-2004 Wellspect PowerPoint template.potx" id="{58971937-4CD2-4F5D-B201-A1BC714EE125}" vid="{145EB00B-22F1-4C53-9060-D0B4433D6861}"/>
    </a:ext>
  </a:extLst>
</a:theme>
</file>

<file path=ppt/theme/theme5.xml><?xml version="1.0" encoding="utf-8"?>
<a:theme xmlns:a="http://schemas.openxmlformats.org/drawingml/2006/main" name="LoFric Elle">
  <a:themeElements>
    <a:clrScheme name="Sense">
      <a:dk1>
        <a:srgbClr val="000000"/>
      </a:dk1>
      <a:lt1>
        <a:srgbClr val="FFFFFF"/>
      </a:lt1>
      <a:dk2>
        <a:srgbClr val="6E1EAA"/>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0000-ALL-2004 Wellspect PowerPoint template.potx" id="{58971937-4CD2-4F5D-B201-A1BC714EE125}" vid="{FB2E42AE-FF37-46F8-9ECF-6D733689B632}"/>
    </a:ext>
  </a:extLst>
</a:theme>
</file>

<file path=ppt/theme/theme6.xml><?xml version="1.0" encoding="utf-8"?>
<a:theme xmlns:a="http://schemas.openxmlformats.org/drawingml/2006/main" name="LoFric Hydro-Kit">
  <a:themeElements>
    <a:clrScheme name="LoFric">
      <a:dk1>
        <a:srgbClr val="000000"/>
      </a:dk1>
      <a:lt1>
        <a:srgbClr val="FFFFFF"/>
      </a:lt1>
      <a:dk2>
        <a:srgbClr val="2B55B4"/>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0000-ALL-2004 Wellspect PowerPoint template.potx" id="{58971937-4CD2-4F5D-B201-A1BC714EE125}" vid="{89702141-6606-4B02-87DF-047C5A665048}"/>
    </a:ext>
  </a:extLst>
</a:theme>
</file>

<file path=ppt/theme/theme7.xml><?xml version="1.0" encoding="utf-8"?>
<a:theme xmlns:a="http://schemas.openxmlformats.org/drawingml/2006/main" name="Navina">
  <a:themeElements>
    <a:clrScheme name="Navina">
      <a:dk1>
        <a:srgbClr val="000000"/>
      </a:dk1>
      <a:lt1>
        <a:srgbClr val="FFFFFF"/>
      </a:lt1>
      <a:dk2>
        <a:srgbClr val="FF8200"/>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0000-ALL-2004 Wellspect PowerPoint template.potx" id="{58971937-4CD2-4F5D-B201-A1BC714EE125}" vid="{41EB78E9-93F5-4497-A491-03205E3EF1D0}"/>
    </a:ext>
  </a:extLst>
</a:theme>
</file>

<file path=ppt/theme/theme8.xml><?xml version="1.0" encoding="utf-8"?>
<a:theme xmlns:a="http://schemas.openxmlformats.org/drawingml/2006/main" name="Navina Smart">
  <a:themeElements>
    <a:clrScheme name="Navina">
      <a:dk1>
        <a:srgbClr val="000000"/>
      </a:dk1>
      <a:lt1>
        <a:srgbClr val="FFFFFF"/>
      </a:lt1>
      <a:dk2>
        <a:srgbClr val="FF8200"/>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0000-ALL-2004 Wellspect PowerPoint template.potx" id="{58971937-4CD2-4F5D-B201-A1BC714EE125}" vid="{98157752-8287-411D-8DAB-2E1795C0EA10}"/>
    </a:ext>
  </a:extLst>
</a:theme>
</file>

<file path=ppt/theme/theme9.xml><?xml version="1.0" encoding="utf-8"?>
<a:theme xmlns:a="http://schemas.openxmlformats.org/drawingml/2006/main" name="Navina Classic">
  <a:themeElements>
    <a:clrScheme name="Navina">
      <a:dk1>
        <a:srgbClr val="000000"/>
      </a:dk1>
      <a:lt1>
        <a:srgbClr val="FFFFFF"/>
      </a:lt1>
      <a:dk2>
        <a:srgbClr val="FF8200"/>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0000-ALL-2004 Wellspect PowerPoint template.potx" id="{58971937-4CD2-4F5D-B201-A1BC714EE125}" vid="{5C63246D-72D6-41B4-B239-BA2C8ACE2ED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5e495b5-828d-4920-8595-63b11988dbb6">
      <Terms xmlns="http://schemas.microsoft.com/office/infopath/2007/PartnerControls"/>
    </lcf76f155ced4ddcb4097134ff3c332f>
    <TaxCatchAll xmlns="35da44a1-c60c-404f-bb4c-f4b8ad1f26c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315FA2B0FE99641B66C9192E29F90E0" ma:contentTypeVersion="16" ma:contentTypeDescription="Create a new document." ma:contentTypeScope="" ma:versionID="70f168e09d401c4acbd4c61feb4dd53d">
  <xsd:schema xmlns:xsd="http://www.w3.org/2001/XMLSchema" xmlns:xs="http://www.w3.org/2001/XMLSchema" xmlns:p="http://schemas.microsoft.com/office/2006/metadata/properties" xmlns:ns2="3a36672f-0939-4894-84ff-fa25959dd636" xmlns:ns3="05e495b5-828d-4920-8595-63b11988dbb6" xmlns:ns4="35da44a1-c60c-404f-bb4c-f4b8ad1f26c3" targetNamespace="http://schemas.microsoft.com/office/2006/metadata/properties" ma:root="true" ma:fieldsID="52bd08129bbde9b1cef7af88b9d6c09b" ns2:_="" ns3:_="" ns4:_="">
    <xsd:import namespace="3a36672f-0939-4894-84ff-fa25959dd636"/>
    <xsd:import namespace="05e495b5-828d-4920-8595-63b11988dbb6"/>
    <xsd:import namespace="35da44a1-c60c-404f-bb4c-f4b8ad1f26c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3:MediaLengthInSeconds"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36672f-0939-4894-84ff-fa25959dd63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5e495b5-828d-4920-8595-63b11988dbb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9e31dd9-086b-491e-9da5-9ad521351aa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5da44a1-c60c-404f-bb4c-f4b8ad1f26c3"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636337ba-0d72-4a62-94e5-d37ddb155932}" ma:internalName="TaxCatchAll" ma:showField="CatchAllData" ma:web="3a36672f-0939-4894-84ff-fa25959dd63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89A954A-34B3-49D0-8A2C-C09C70E291C7}">
  <ds:schemaRefs>
    <ds:schemaRef ds:uri="http://purl.org/dc/terms/"/>
    <ds:schemaRef ds:uri="05e495b5-828d-4920-8595-63b11988dbb6"/>
    <ds:schemaRef ds:uri="http://schemas.microsoft.com/office/2006/documentManagement/types"/>
    <ds:schemaRef ds:uri="35da44a1-c60c-404f-bb4c-f4b8ad1f26c3"/>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3a36672f-0939-4894-84ff-fa25959dd636"/>
    <ds:schemaRef ds:uri="http://www.w3.org/XML/1998/namespace"/>
    <ds:schemaRef ds:uri="http://purl.org/dc/dcmitype/"/>
  </ds:schemaRefs>
</ds:datastoreItem>
</file>

<file path=customXml/itemProps2.xml><?xml version="1.0" encoding="utf-8"?>
<ds:datastoreItem xmlns:ds="http://schemas.openxmlformats.org/officeDocument/2006/customXml" ds:itemID="{84ECA26C-6863-407E-AC0A-EF7EBD43B0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a36672f-0939-4894-84ff-fa25959dd636"/>
    <ds:schemaRef ds:uri="05e495b5-828d-4920-8595-63b11988dbb6"/>
    <ds:schemaRef ds:uri="35da44a1-c60c-404f-bb4c-f4b8ad1f26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DE0AB65-774F-4E12-AE04-2D38AC41F5C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00000-ALL-2004 Wellspect PowerPoint template</Template>
  <TotalTime>0</TotalTime>
  <Words>2862</Words>
  <Application>Microsoft Office PowerPoint</Application>
  <PresentationFormat>Breitbild</PresentationFormat>
  <Paragraphs>166</Paragraphs>
  <Slides>35</Slides>
  <Notes>33</Notes>
  <HiddenSlides>0</HiddenSlides>
  <MMClips>0</MMClips>
  <ScaleCrop>false</ScaleCrop>
  <HeadingPairs>
    <vt:vector size="6" baseType="variant">
      <vt:variant>
        <vt:lpstr>Verwendete Schriftarten</vt:lpstr>
      </vt:variant>
      <vt:variant>
        <vt:i4>4</vt:i4>
      </vt:variant>
      <vt:variant>
        <vt:lpstr>Design</vt:lpstr>
      </vt:variant>
      <vt:variant>
        <vt:i4>18</vt:i4>
      </vt:variant>
      <vt:variant>
        <vt:lpstr>Folientitel</vt:lpstr>
      </vt:variant>
      <vt:variant>
        <vt:i4>35</vt:i4>
      </vt:variant>
    </vt:vector>
  </HeadingPairs>
  <TitlesOfParts>
    <vt:vector size="57" baseType="lpstr">
      <vt:lpstr>Arial</vt:lpstr>
      <vt:lpstr>Calibri</vt:lpstr>
      <vt:lpstr>Calibri Light</vt:lpstr>
      <vt:lpstr>Segoe UI</vt:lpstr>
      <vt:lpstr>Corporate</vt:lpstr>
      <vt:lpstr>LoFric</vt:lpstr>
      <vt:lpstr>LoFric Origo</vt:lpstr>
      <vt:lpstr>LoFric Sense</vt:lpstr>
      <vt:lpstr>LoFric Elle</vt:lpstr>
      <vt:lpstr>LoFric Hydro-Kit</vt:lpstr>
      <vt:lpstr>Navina</vt:lpstr>
      <vt:lpstr>Navina Smart</vt:lpstr>
      <vt:lpstr>Navina Classic</vt:lpstr>
      <vt:lpstr>Corporate - neg</vt:lpstr>
      <vt:lpstr>LoFric - neg</vt:lpstr>
      <vt:lpstr>LoFric Origo - neg</vt:lpstr>
      <vt:lpstr>LoFric Sense - neg</vt:lpstr>
      <vt:lpstr>LoFric Elle - neg</vt:lpstr>
      <vt:lpstr>LoFric Hydro-Kit - neg</vt:lpstr>
      <vt:lpstr>Navina - neg</vt:lpstr>
      <vt:lpstr>Navina Smart - neg</vt:lpstr>
      <vt:lpstr>Navina Classic - neg</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2022-08-30T06:56:47Z</dcterms:created>
  <dcterms:modified xsi:type="dcterms:W3CDTF">2022-09-06T12:10:29Z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0x0101009315FA2B0FE99641B66C9192E29F90E0</vt:lpwstr>
  </property>
</Properties>
</file>