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3.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4.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5.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6.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7.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8.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9.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10.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11.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12.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1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1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1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16.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17.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18.xml" ContentType="application/vnd.openxmlformats-officedocument.theme+xml"/>
  <Override PartName="/ppt/slideLayouts/slideLayout56.xml" ContentType="application/vnd.openxmlformats-officedocument.presentationml.slideLayout+xml"/>
  <Override PartName="/ppt/theme/theme19.xml" ContentType="application/vnd.openxmlformats-officedocument.theme+xml"/>
  <Override PartName="/ppt/theme/theme20.xml" ContentType="application/vnd.openxmlformats-officedocument.theme+xml"/>
  <Override PartName="/ppt/theme/theme2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1" r:id="rId4"/>
    <p:sldMasterId id="2147483750" r:id="rId5"/>
    <p:sldMasterId id="2147483673" r:id="rId6"/>
    <p:sldMasterId id="2147483677" r:id="rId7"/>
    <p:sldMasterId id="2147483741" r:id="rId8"/>
    <p:sldMasterId id="2147483665" r:id="rId9"/>
    <p:sldMasterId id="2147483681" r:id="rId10"/>
    <p:sldMasterId id="2147483685" r:id="rId11"/>
    <p:sldMasterId id="2147483689" r:id="rId12"/>
    <p:sldMasterId id="2147483693" r:id="rId13"/>
    <p:sldMasterId id="2147483697" r:id="rId14"/>
    <p:sldMasterId id="2147483701" r:id="rId15"/>
    <p:sldMasterId id="2147483705" r:id="rId16"/>
    <p:sldMasterId id="2147483746" r:id="rId17"/>
    <p:sldMasterId id="2147483709" r:id="rId18"/>
    <p:sldMasterId id="2147483713" r:id="rId19"/>
    <p:sldMasterId id="2147483717" r:id="rId20"/>
    <p:sldMasterId id="2147483721" r:id="rId21"/>
    <p:sldMasterId id="2147483669" r:id="rId22"/>
  </p:sldMasterIdLst>
  <p:notesMasterIdLst>
    <p:notesMasterId r:id="rId56"/>
  </p:notesMasterIdLst>
  <p:handoutMasterIdLst>
    <p:handoutMasterId r:id="rId57"/>
  </p:handoutMasterIdLst>
  <p:sldIdLst>
    <p:sldId id="262" r:id="rId23"/>
    <p:sldId id="263" r:id="rId24"/>
    <p:sldId id="264" r:id="rId25"/>
    <p:sldId id="265" r:id="rId26"/>
    <p:sldId id="266" r:id="rId27"/>
    <p:sldId id="267" r:id="rId28"/>
    <p:sldId id="268" r:id="rId29"/>
    <p:sldId id="269" r:id="rId30"/>
    <p:sldId id="270" r:id="rId31"/>
    <p:sldId id="271" r:id="rId32"/>
    <p:sldId id="272" r:id="rId33"/>
    <p:sldId id="273" r:id="rId34"/>
    <p:sldId id="274" r:id="rId35"/>
    <p:sldId id="275" r:id="rId36"/>
    <p:sldId id="276" r:id="rId37"/>
    <p:sldId id="277" r:id="rId38"/>
    <p:sldId id="278" r:id="rId39"/>
    <p:sldId id="279" r:id="rId40"/>
    <p:sldId id="280" r:id="rId41"/>
    <p:sldId id="281" r:id="rId42"/>
    <p:sldId id="282" r:id="rId43"/>
    <p:sldId id="283" r:id="rId44"/>
    <p:sldId id="284" r:id="rId45"/>
    <p:sldId id="285" r:id="rId46"/>
    <p:sldId id="286" r:id="rId47"/>
    <p:sldId id="287" r:id="rId48"/>
    <p:sldId id="288" r:id="rId49"/>
    <p:sldId id="289" r:id="rId50"/>
    <p:sldId id="290" r:id="rId51"/>
    <p:sldId id="291" r:id="rId52"/>
    <p:sldId id="292" r:id="rId53"/>
    <p:sldId id="293" r:id="rId54"/>
    <p:sldId id="261"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286BBE6-FD5D-4FBC-B004-363E5B27B00E}" v="82" dt="2022-09-16T12:02:21.53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53273" autoAdjust="0"/>
  </p:normalViewPr>
  <p:slideViewPr>
    <p:cSldViewPr snapToGrid="0">
      <p:cViewPr varScale="1">
        <p:scale>
          <a:sx n="60" d="100"/>
          <a:sy n="60" d="100"/>
        </p:scale>
        <p:origin x="2550" y="78"/>
      </p:cViewPr>
      <p:guideLst/>
    </p:cSldViewPr>
  </p:slideViewPr>
  <p:notesTextViewPr>
    <p:cViewPr>
      <p:scale>
        <a:sx n="3" d="2"/>
        <a:sy n="3" d="2"/>
      </p:scale>
      <p:origin x="0" y="0"/>
    </p:cViewPr>
  </p:notesTextViewPr>
  <p:sorterViewPr>
    <p:cViewPr varScale="1">
      <p:scale>
        <a:sx n="100" d="100"/>
        <a:sy n="100" d="100"/>
      </p:scale>
      <p:origin x="0" y="0"/>
    </p:cViewPr>
  </p:sorterViewPr>
  <p:notesViewPr>
    <p:cSldViewPr snapToGrid="0">
      <p:cViewPr varScale="1">
        <p:scale>
          <a:sx n="65" d="100"/>
          <a:sy n="65" d="100"/>
        </p:scale>
        <p:origin x="2405" y="4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Master" Target="slideMasters/slideMaster15.xml"/><Relationship Id="rId26" Type="http://schemas.openxmlformats.org/officeDocument/2006/relationships/slide" Target="slides/slide4.xml"/><Relationship Id="rId39" Type="http://schemas.openxmlformats.org/officeDocument/2006/relationships/slide" Target="slides/slide17.xml"/><Relationship Id="rId21" Type="http://schemas.openxmlformats.org/officeDocument/2006/relationships/slideMaster" Target="slideMasters/slideMaster18.xml"/><Relationship Id="rId34" Type="http://schemas.openxmlformats.org/officeDocument/2006/relationships/slide" Target="slides/slide12.xml"/><Relationship Id="rId42" Type="http://schemas.openxmlformats.org/officeDocument/2006/relationships/slide" Target="slides/slide20.xml"/><Relationship Id="rId47" Type="http://schemas.openxmlformats.org/officeDocument/2006/relationships/slide" Target="slides/slide25.xml"/><Relationship Id="rId50" Type="http://schemas.openxmlformats.org/officeDocument/2006/relationships/slide" Target="slides/slide28.xml"/><Relationship Id="rId55" Type="http://schemas.openxmlformats.org/officeDocument/2006/relationships/slide" Target="slides/slide33.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Master" Target="slideMasters/slideMaster13.xml"/><Relationship Id="rId20" Type="http://schemas.openxmlformats.org/officeDocument/2006/relationships/slideMaster" Target="slideMasters/slideMaster17.xml"/><Relationship Id="rId29" Type="http://schemas.openxmlformats.org/officeDocument/2006/relationships/slide" Target="slides/slide7.xml"/><Relationship Id="rId41" Type="http://schemas.openxmlformats.org/officeDocument/2006/relationships/slide" Target="slides/slide19.xml"/><Relationship Id="rId54" Type="http://schemas.openxmlformats.org/officeDocument/2006/relationships/slide" Target="slides/slide32.xml"/><Relationship Id="rId62"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2.xml"/><Relationship Id="rId32" Type="http://schemas.openxmlformats.org/officeDocument/2006/relationships/slide" Target="slides/slide10.xml"/><Relationship Id="rId37" Type="http://schemas.openxmlformats.org/officeDocument/2006/relationships/slide" Target="slides/slide15.xml"/><Relationship Id="rId40" Type="http://schemas.openxmlformats.org/officeDocument/2006/relationships/slide" Target="slides/slide18.xml"/><Relationship Id="rId45" Type="http://schemas.openxmlformats.org/officeDocument/2006/relationships/slide" Target="slides/slide23.xml"/><Relationship Id="rId53" Type="http://schemas.openxmlformats.org/officeDocument/2006/relationships/slide" Target="slides/slide31.xml"/><Relationship Id="rId58"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Master" Target="slideMasters/slideMaster12.xml"/><Relationship Id="rId23" Type="http://schemas.openxmlformats.org/officeDocument/2006/relationships/slide" Target="slides/slide1.xml"/><Relationship Id="rId28" Type="http://schemas.openxmlformats.org/officeDocument/2006/relationships/slide" Target="slides/slide6.xml"/><Relationship Id="rId36" Type="http://schemas.openxmlformats.org/officeDocument/2006/relationships/slide" Target="slides/slide14.xml"/><Relationship Id="rId49" Type="http://schemas.openxmlformats.org/officeDocument/2006/relationships/slide" Target="slides/slide27.xml"/><Relationship Id="rId57" Type="http://schemas.openxmlformats.org/officeDocument/2006/relationships/handoutMaster" Target="handoutMasters/handoutMaster1.xml"/><Relationship Id="rId61" Type="http://schemas.openxmlformats.org/officeDocument/2006/relationships/tableStyles" Target="tableStyles.xml"/><Relationship Id="rId10" Type="http://schemas.openxmlformats.org/officeDocument/2006/relationships/slideMaster" Target="slideMasters/slideMaster7.xml"/><Relationship Id="rId19" Type="http://schemas.openxmlformats.org/officeDocument/2006/relationships/slideMaster" Target="slideMasters/slideMaster16.xml"/><Relationship Id="rId31" Type="http://schemas.openxmlformats.org/officeDocument/2006/relationships/slide" Target="slides/slide9.xml"/><Relationship Id="rId44" Type="http://schemas.openxmlformats.org/officeDocument/2006/relationships/slide" Target="slides/slide22.xml"/><Relationship Id="rId52" Type="http://schemas.openxmlformats.org/officeDocument/2006/relationships/slide" Target="slides/slide30.xml"/><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Master" Target="slideMasters/slideMaster19.xml"/><Relationship Id="rId27" Type="http://schemas.openxmlformats.org/officeDocument/2006/relationships/slide" Target="slides/slide5.xml"/><Relationship Id="rId30" Type="http://schemas.openxmlformats.org/officeDocument/2006/relationships/slide" Target="slides/slide8.xml"/><Relationship Id="rId35" Type="http://schemas.openxmlformats.org/officeDocument/2006/relationships/slide" Target="slides/slide13.xml"/><Relationship Id="rId43" Type="http://schemas.openxmlformats.org/officeDocument/2006/relationships/slide" Target="slides/slide21.xml"/><Relationship Id="rId48" Type="http://schemas.openxmlformats.org/officeDocument/2006/relationships/slide" Target="slides/slide26.xml"/><Relationship Id="rId56" Type="http://schemas.openxmlformats.org/officeDocument/2006/relationships/notesMaster" Target="notesMasters/notesMaster1.xml"/><Relationship Id="rId8" Type="http://schemas.openxmlformats.org/officeDocument/2006/relationships/slideMaster" Target="slideMasters/slideMaster5.xml"/><Relationship Id="rId51" Type="http://schemas.openxmlformats.org/officeDocument/2006/relationships/slide" Target="slides/slide29.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3.xml"/><Relationship Id="rId33" Type="http://schemas.openxmlformats.org/officeDocument/2006/relationships/slide" Target="slides/slide11.xml"/><Relationship Id="rId38" Type="http://schemas.openxmlformats.org/officeDocument/2006/relationships/slide" Target="slides/slide16.xml"/><Relationship Id="rId46" Type="http://schemas.openxmlformats.org/officeDocument/2006/relationships/slide" Target="slides/slide24.xml"/><Relationship Id="rId59"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F8381AF-414B-4BCE-81A4-0A6F75BC8A4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EDCD517-567C-4648-9668-0EBA35311FA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A12A7FB-C3E4-458E-9330-FFDA791D709E}" type="datetimeFigureOut">
              <a:rPr lang="en-US" smtClean="0"/>
              <a:t>9/16/2022</a:t>
            </a:fld>
            <a:endParaRPr lang="en-US"/>
          </a:p>
        </p:txBody>
      </p:sp>
      <p:sp>
        <p:nvSpPr>
          <p:cNvPr id="4" name="Footer Placeholder 3">
            <a:extLst>
              <a:ext uri="{FF2B5EF4-FFF2-40B4-BE49-F238E27FC236}">
                <a16:creationId xmlns:a16="http://schemas.microsoft.com/office/drawing/2014/main" id="{57DAF626-C698-4274-9FEF-5ECB8FF1044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428C017-EF8A-4E22-B17A-061898A4FD0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A915D19-1439-4187-8EFF-F3A149298D40}" type="slidenum">
              <a:rPr lang="en-US" smtClean="0"/>
              <a:t>‹Nr.›</a:t>
            </a:fld>
            <a:endParaRPr lang="en-US"/>
          </a:p>
        </p:txBody>
      </p:sp>
    </p:spTree>
    <p:extLst>
      <p:ext uri="{BB962C8B-B14F-4D97-AF65-F5344CB8AC3E}">
        <p14:creationId xmlns:p14="http://schemas.microsoft.com/office/powerpoint/2010/main" val="35562817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89D0DD-81A8-480E-886F-2C5E662EB20D}" type="datetimeFigureOut">
              <a:rPr lang="en-US" smtClean="0"/>
              <a:t>9/16/2022</a:t>
            </a:fld>
            <a:endParaRPr lang="en-US"/>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4018D2-26EA-4626-92F2-1F10E443FD0D}" type="slidenum">
              <a:rPr lang="en-US" smtClean="0"/>
              <a:t>‹Nr.›</a:t>
            </a:fld>
            <a:endParaRPr lang="en-US"/>
          </a:p>
        </p:txBody>
      </p:sp>
    </p:spTree>
    <p:extLst>
      <p:ext uri="{BB962C8B-B14F-4D97-AF65-F5344CB8AC3E}">
        <p14:creationId xmlns:p14="http://schemas.microsoft.com/office/powerpoint/2010/main" val="4281352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a:p>
        </p:txBody>
      </p:sp>
      <p:sp>
        <p:nvSpPr>
          <p:cNvPr id="4" name="Slide Number Placeholder 3"/>
          <p:cNvSpPr>
            <a:spLocks noGrp="1"/>
          </p:cNvSpPr>
          <p:nvPr>
            <p:ph type="sldNum" sz="quarter" idx="5"/>
          </p:nvPr>
        </p:nvSpPr>
        <p:spPr/>
        <p:txBody>
          <a:bodyPr/>
          <a:lstStyle/>
          <a:p>
            <a:fld id="{6D4018D2-26EA-4626-92F2-1F10E443FD0D}" type="slidenum">
              <a:rPr lang="en-US" smtClean="0"/>
              <a:t>1</a:t>
            </a:fld>
            <a:endParaRPr lang="en-US"/>
          </a:p>
        </p:txBody>
      </p:sp>
    </p:spTree>
    <p:extLst>
      <p:ext uri="{BB962C8B-B14F-4D97-AF65-F5344CB8AC3E}">
        <p14:creationId xmlns:p14="http://schemas.microsoft.com/office/powerpoint/2010/main" val="28215598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kern="1200" cap="none" baseline="0" noProof="0" dirty="0">
                <a:solidFill>
                  <a:schemeClr val="tx1"/>
                </a:solidFill>
                <a:latin typeface="Calibri"/>
                <a:ea typeface="Calibri"/>
                <a:cs typeface="Calibri"/>
                <a:sym typeface="Calibri"/>
              </a:rPr>
              <a:t>Ziel der Folie: Es gibt verschiedene mögliche Ursachen für SI, einige davon können auf Grunderkrankungen oder Funktionsstörungen zurückzuführen sein.</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b="0" i="0" u="none" strike="noStrike" kern="1200" cap="none" baseline="0" noProof="0" dirty="0">
              <a:solidFill>
                <a:schemeClr val="tx1"/>
              </a:solidFill>
              <a:latin typeface="Calibri"/>
              <a:ea typeface="Calibri"/>
              <a:cs typeface="Calibri"/>
              <a:sym typeface="Calibri"/>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noProof="0" dirty="0"/>
              <a:t>Es gibt mehrere klinische Zustände, die zu Stuhlinkontinenz führen können, sowie funktionelle Darmstörungen, bei denen keine anderen klinischen Zustände die SI verursachen. Bei Patienten mit neurogener Darmfunktionsstörung (NBD) </a:t>
            </a:r>
            <a:r>
              <a:rPr lang="en-US" noProof="0" dirty="0" err="1"/>
              <a:t>kann</a:t>
            </a:r>
            <a:r>
              <a:rPr lang="en-US" noProof="0" dirty="0"/>
              <a:t> SI ein separates Symptom sein oder zusammen mit Verstopfung auftreten. Angeborene Fehlbildungen wie anorektale Fehlbildungen (ARM)</a:t>
            </a:r>
            <a:r>
              <a:rPr lang="en-US" noProof="0" dirty="0" err="1"/>
              <a:t>wie</a:t>
            </a:r>
            <a:r>
              <a:rPr lang="en-US" noProof="0" dirty="0"/>
              <a:t> die </a:t>
            </a:r>
            <a:r>
              <a:rPr lang="en-US" noProof="0" dirty="0" err="1"/>
              <a:t>Analatresie</a:t>
            </a:r>
            <a:r>
              <a:rPr lang="en-US" noProof="0" dirty="0"/>
              <a:t> (</a:t>
            </a:r>
            <a:r>
              <a:rPr lang="en-US" noProof="0" dirty="0" err="1"/>
              <a:t>Geburt</a:t>
            </a:r>
            <a:r>
              <a:rPr lang="en-US" noProof="0" dirty="0"/>
              <a:t> </a:t>
            </a:r>
            <a:r>
              <a:rPr lang="en-US" noProof="0" dirty="0" err="1"/>
              <a:t>ohne</a:t>
            </a:r>
            <a:r>
              <a:rPr lang="en-US" noProof="0" dirty="0"/>
              <a:t> Anus), Spina bifida, </a:t>
            </a:r>
            <a:r>
              <a:rPr lang="en-US" noProof="0" dirty="0" err="1"/>
              <a:t>oder</a:t>
            </a:r>
            <a:r>
              <a:rPr lang="en-US" noProof="0" dirty="0"/>
              <a:t> Morbus Hirschsprung können zu lebenslangen Problemen mit dem Darmmanagement und SI führen. Bei Beckenbodendysfunktionen wie der Rektozele handelt es sich um </a:t>
            </a:r>
            <a:r>
              <a:rPr lang="en-US" sz="1200" b="0" i="0" u="none" strike="noStrike" kern="1200" cap="none" noProof="0" dirty="0">
                <a:solidFill>
                  <a:schemeClr val="tx1"/>
                </a:solidFill>
                <a:effectLst/>
                <a:latin typeface="Calibri"/>
                <a:ea typeface="Calibri"/>
                <a:cs typeface="Calibri"/>
                <a:sym typeface="Calibri"/>
              </a:rPr>
              <a:t>eine Ausbuchtung der Rektalwand, die den Stuhl einschließt und zu chronischer Verstopfung, unvollständiger Entleerung und Stuhlinkontinenz führt. </a:t>
            </a:r>
            <a:r>
              <a:rPr lang="en-US" noProof="0" dirty="0"/>
              <a:t>Patienten mit LARS haben aufgrund des geringen Rektalvolumens und der möglicherweise </a:t>
            </a:r>
            <a:r>
              <a:rPr lang="en-US" noProof="0" dirty="0" err="1"/>
              <a:t>verminderten</a:t>
            </a:r>
            <a:r>
              <a:rPr lang="en-US" noProof="0" dirty="0"/>
              <a:t> </a:t>
            </a:r>
            <a:r>
              <a:rPr lang="en-US" noProof="0" dirty="0" err="1"/>
              <a:t>Beweglichkeit</a:t>
            </a:r>
            <a:r>
              <a:rPr lang="en-US" noProof="0" dirty="0"/>
              <a:t> der Rektalwände Symptome von </a:t>
            </a:r>
            <a:r>
              <a:rPr lang="en-US" noProof="0" dirty="0" err="1"/>
              <a:t>Harndrang</a:t>
            </a:r>
            <a:r>
              <a:rPr lang="en-US" noProof="0" dirty="0"/>
              <a:t> und SI.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b="0" i="0" u="none" strike="noStrike" kern="1200" cap="none" baseline="0" noProof="0" dirty="0">
              <a:solidFill>
                <a:schemeClr val="tx1"/>
              </a:solidFill>
              <a:latin typeface="Calibri"/>
              <a:ea typeface="Calibri"/>
              <a:cs typeface="Calibri"/>
              <a:sym typeface="Calibri"/>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kern="1200" cap="none" baseline="0" noProof="0" dirty="0">
                <a:solidFill>
                  <a:schemeClr val="tx1"/>
                </a:solidFill>
                <a:latin typeface="Calibri"/>
                <a:ea typeface="Calibri"/>
                <a:cs typeface="Calibri"/>
                <a:sym typeface="Calibri"/>
              </a:rPr>
              <a:t>Bei einer Funktionsstörung </a:t>
            </a:r>
            <a:r>
              <a:rPr lang="en-US" noProof="0" dirty="0"/>
              <a:t>eines oder beider Schließmuskeln handelt es sich um einen Riss oder eine Beschädigung der Muskeln, die den Analkanal umgeben, und kann durch ein </a:t>
            </a:r>
            <a:r>
              <a:rPr lang="en-US" sz="1200" b="0" i="0" u="none" strike="noStrike" kern="1200" cap="none" baseline="0" noProof="0" dirty="0">
                <a:solidFill>
                  <a:schemeClr val="tx1"/>
                </a:solidFill>
                <a:latin typeface="Calibri"/>
                <a:ea typeface="Calibri"/>
                <a:cs typeface="Calibri"/>
                <a:sym typeface="Calibri"/>
              </a:rPr>
              <a:t>geburtshilfliches Trauma, eine anale oder rektale Operation wie eine Hämorrhoidektomie oder ein anderes Trauma des Enddarms verursacht werden.  Bei einer geburtshilflichen Verletzung, die zu einer Schädigung des Schließmuskels führt, treten die Symptome nicht immer sofort auf, sondern können auch später im Leben auftreten.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b="0" i="0" u="none" strike="noStrike" kern="1200" cap="none" baseline="0" noProof="0" dirty="0">
              <a:solidFill>
                <a:schemeClr val="tx1"/>
              </a:solidFill>
              <a:latin typeface="Calibri"/>
              <a:ea typeface="Calibri"/>
              <a:cs typeface="Calibri"/>
              <a:sym typeface="Calibri"/>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noProof="0" dirty="0"/>
              <a:t>Faktoren wie körperliche Mobilität und kognitive Funktionen könnten durch </a:t>
            </a:r>
            <a:r>
              <a:rPr lang="en-US" sz="1200" b="0" i="0" u="none" strike="noStrike" kern="1200" cap="none" baseline="0" noProof="0" dirty="0">
                <a:solidFill>
                  <a:schemeClr val="tx1"/>
                </a:solidFill>
                <a:latin typeface="Calibri"/>
                <a:ea typeface="Calibri"/>
                <a:cs typeface="Calibri"/>
                <a:sym typeface="Calibri"/>
              </a:rPr>
              <a:t>Alterung, Behinderung, Demenz und Sedierung </a:t>
            </a:r>
            <a:r>
              <a:rPr lang="en-US" noProof="0" dirty="0"/>
              <a:t>beeinträchtigt werden</a:t>
            </a:r>
            <a:r>
              <a:rPr lang="en-US" sz="1200" b="0" i="0" u="none" strike="noStrike" kern="1200" cap="none" baseline="0" noProof="0" dirty="0">
                <a:solidFill>
                  <a:schemeClr val="tx1"/>
                </a:solidFill>
                <a:latin typeface="Calibri"/>
                <a:ea typeface="Calibri"/>
                <a:cs typeface="Calibri"/>
                <a:sym typeface="Calibri"/>
              </a:rPr>
              <a:t>.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b="0" i="0" u="none" strike="noStrike" kern="1200" cap="none" baseline="0" noProof="0" dirty="0">
              <a:solidFill>
                <a:schemeClr val="tx1"/>
              </a:solidFill>
              <a:latin typeface="Calibri"/>
              <a:ea typeface="Calibri"/>
              <a:cs typeface="Calibri"/>
              <a:sym typeface="Calibri"/>
            </a:endParaRP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sv-SE" sz="1200" b="0" i="0" u="none" strike="noStrike" cap="none" smtClean="0">
                <a:solidFill>
                  <a:schemeClr val="dk1"/>
                </a:solidFill>
                <a:latin typeface="Calibri"/>
                <a:ea typeface="Calibri"/>
                <a:cs typeface="Calibri"/>
                <a:sym typeface="Calibri"/>
              </a:rPr>
              <a:t>11</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574642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3" name="Google Shape;203;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noProof="0" dirty="0"/>
              <a:t>Ziel der Folie: Der Einfluss der Stuhleigenschaften auf die Stuhlinkontinenz.</a:t>
            </a:r>
          </a:p>
          <a:p>
            <a:pPr marL="0" lvl="0" indent="0" algn="l" rtl="0">
              <a:spcBef>
                <a:spcPts val="0"/>
              </a:spcBef>
              <a:spcAft>
                <a:spcPts val="0"/>
              </a:spcAft>
              <a:buNone/>
            </a:pPr>
            <a:endParaRPr lang="en-US" noProof="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noProof="0" dirty="0"/>
              <a:t>Das Volumen und die Konsistenz des Enddarminhalts können durch Erkrankungen wie </a:t>
            </a:r>
            <a:r>
              <a:rPr lang="en-US" sz="1200" b="0" i="0" u="none" strike="noStrike" noProof="0" dirty="0">
                <a:solidFill>
                  <a:schemeClr val="dk1"/>
                </a:solidFill>
                <a:latin typeface="Calibri"/>
                <a:ea typeface="Calibri"/>
                <a:cs typeface="Calibri"/>
                <a:sym typeface="Calibri"/>
              </a:rPr>
              <a:t>entzündliche Darmerkrankungen und das Reizdarmsyndrom </a:t>
            </a:r>
            <a:r>
              <a:rPr lang="en-US" noProof="0" dirty="0"/>
              <a:t>beeinträchtigt werden</a:t>
            </a:r>
            <a:r>
              <a:rPr lang="en-US" sz="1200" b="0" i="0" u="none" strike="noStrike" noProof="0" dirty="0">
                <a:solidFill>
                  <a:schemeClr val="dk1"/>
                </a:solidFill>
                <a:latin typeface="Calibri"/>
                <a:ea typeface="Calibri"/>
                <a:cs typeface="Calibri"/>
                <a:sym typeface="Calibri"/>
              </a:rPr>
              <a:t>. </a:t>
            </a:r>
            <a:r>
              <a:rPr lang="en-US" sz="1200" b="0" i="0" u="none" strike="noStrike" kern="1200" cap="none" baseline="0" noProof="0" dirty="0">
                <a:solidFill>
                  <a:schemeClr val="tx1"/>
                </a:solidFill>
                <a:latin typeface="Calibri"/>
                <a:ea typeface="Calibri"/>
                <a:cs typeface="Calibri"/>
                <a:sym typeface="Calibri"/>
              </a:rPr>
              <a:t>Medikamente, die sich auf die Konsistenz des Stuhls und den Stuhlgang auswirken, wie Abführmittel, Anticholinergika, Antidepressiva, Koffein und Muskelrelaxantien, können </a:t>
            </a:r>
            <a:r>
              <a:rPr lang="en-US" sz="1200" b="0" i="0" u="none" strike="noStrike" kern="1200" cap="none" baseline="0" noProof="0" dirty="0" err="1">
                <a:solidFill>
                  <a:schemeClr val="tx1"/>
                </a:solidFill>
                <a:latin typeface="Calibri"/>
                <a:ea typeface="Calibri"/>
                <a:cs typeface="Calibri"/>
                <a:sym typeface="Calibri"/>
              </a:rPr>
              <a:t>zu</a:t>
            </a:r>
            <a:r>
              <a:rPr lang="en-US" sz="1200" b="0" i="0" u="none" strike="noStrike" kern="1200" cap="none" baseline="0" noProof="0" dirty="0">
                <a:solidFill>
                  <a:schemeClr val="tx1"/>
                </a:solidFill>
                <a:latin typeface="Calibri"/>
                <a:ea typeface="Calibri"/>
                <a:cs typeface="Calibri"/>
                <a:sym typeface="Calibri"/>
              </a:rPr>
              <a:t> SI führen, ebenso wie Nahrungsmittelunverträglichkeiten wie Laktose-, Fruktose- oder Sorbitunverträglichkeiten. </a:t>
            </a:r>
            <a:endParaRPr lang="en-US" noProof="0" dirty="0"/>
          </a:p>
          <a:p>
            <a:pPr marL="0" lvl="0" indent="0" algn="l" rtl="0">
              <a:spcBef>
                <a:spcPts val="0"/>
              </a:spcBef>
              <a:spcAft>
                <a:spcPts val="0"/>
              </a:spcAft>
              <a:buNone/>
            </a:pPr>
            <a:endParaRPr lang="en-US" noProof="0" dirty="0"/>
          </a:p>
          <a:p>
            <a:pPr marL="0" lvl="0" indent="0" algn="l" rtl="0">
              <a:spcBef>
                <a:spcPts val="0"/>
              </a:spcBef>
              <a:spcAft>
                <a:spcPts val="0"/>
              </a:spcAft>
              <a:buNone/>
            </a:pPr>
            <a:r>
              <a:rPr lang="en-US" noProof="0" dirty="0"/>
              <a:t>Harter Stuhl und </a:t>
            </a:r>
            <a:r>
              <a:rPr lang="en-US" noProof="0" dirty="0" err="1"/>
              <a:t>Verhalt</a:t>
            </a:r>
            <a:r>
              <a:rPr lang="en-US" noProof="0" dirty="0"/>
              <a:t>, die zu Verstopfung führen, können auf verschiedene Funktionsstörungen </a:t>
            </a:r>
            <a:r>
              <a:rPr lang="en-US" sz="1200" b="0" i="0" u="none" strike="noStrike" noProof="0" dirty="0">
                <a:solidFill>
                  <a:schemeClr val="dk1"/>
                </a:solidFill>
                <a:latin typeface="Calibri"/>
                <a:ea typeface="Calibri"/>
                <a:cs typeface="Calibri"/>
                <a:sym typeface="Calibri"/>
              </a:rPr>
              <a:t>oder klinische Zustände </a:t>
            </a:r>
            <a:r>
              <a:rPr lang="en-US" noProof="0" dirty="0"/>
              <a:t>zurückzuführen sein</a:t>
            </a:r>
            <a:r>
              <a:rPr lang="en-US" sz="1200" b="0" i="0" u="none" strike="noStrike" noProof="0" dirty="0">
                <a:solidFill>
                  <a:schemeClr val="dk1"/>
                </a:solidFill>
                <a:latin typeface="Calibri"/>
                <a:ea typeface="Calibri"/>
                <a:cs typeface="Calibri"/>
                <a:sym typeface="Calibri"/>
              </a:rPr>
              <a:t>. </a:t>
            </a:r>
          </a:p>
          <a:p>
            <a:pPr marL="0" lvl="0" indent="0" algn="l" rtl="0">
              <a:spcBef>
                <a:spcPts val="0"/>
              </a:spcBef>
              <a:spcAft>
                <a:spcPts val="0"/>
              </a:spcAft>
              <a:buNone/>
            </a:pPr>
            <a:endParaRPr lang="en-US" sz="1200" b="0" i="0" u="none" strike="noStrike" noProof="0" dirty="0">
              <a:solidFill>
                <a:schemeClr val="dk1"/>
              </a:solidFill>
              <a:latin typeface="Calibri"/>
              <a:cs typeface="Calibri"/>
              <a:sym typeface="Calibri"/>
            </a:endParaRPr>
          </a:p>
          <a:p>
            <a:pPr marL="0" lvl="0" indent="0" algn="l" rtl="0">
              <a:spcBef>
                <a:spcPts val="0"/>
              </a:spcBef>
              <a:spcAft>
                <a:spcPts val="0"/>
              </a:spcAft>
              <a:buNone/>
            </a:pPr>
            <a:r>
              <a:rPr lang="en-US" sz="1200" b="0" i="0" u="none" strike="noStrike" noProof="0" dirty="0">
                <a:solidFill>
                  <a:schemeClr val="dk1"/>
                </a:solidFill>
                <a:latin typeface="Calibri"/>
                <a:ea typeface="Calibri"/>
                <a:cs typeface="Calibri"/>
                <a:sym typeface="Calibri"/>
              </a:rPr>
              <a:t>In der Bristol-Stuhltabelle ist es wahrscheinlicher, dass die Typen 6-7 </a:t>
            </a:r>
            <a:r>
              <a:rPr lang="en-US" sz="1200" b="0" i="0" u="none" strike="noStrike" noProof="0" dirty="0" err="1">
                <a:solidFill>
                  <a:schemeClr val="dk1"/>
                </a:solidFill>
                <a:latin typeface="Calibri"/>
                <a:ea typeface="Calibri"/>
                <a:cs typeface="Calibri"/>
                <a:sym typeface="Calibri"/>
              </a:rPr>
              <a:t>eine</a:t>
            </a:r>
            <a:r>
              <a:rPr lang="en-US" sz="1200" b="0" i="0" u="none" strike="noStrike" noProof="0" dirty="0">
                <a:solidFill>
                  <a:schemeClr val="dk1"/>
                </a:solidFill>
                <a:latin typeface="Calibri"/>
                <a:ea typeface="Calibri"/>
                <a:cs typeface="Calibri"/>
                <a:sym typeface="Calibri"/>
              </a:rPr>
              <a:t> SI </a:t>
            </a:r>
            <a:r>
              <a:rPr lang="en-US" sz="1200" b="0" i="0" u="none" strike="noStrike" noProof="0" dirty="0" err="1">
                <a:solidFill>
                  <a:schemeClr val="dk1"/>
                </a:solidFill>
                <a:latin typeface="Calibri"/>
                <a:ea typeface="Calibri"/>
                <a:cs typeface="Calibri"/>
                <a:sym typeface="Calibri"/>
              </a:rPr>
              <a:t>sowie</a:t>
            </a:r>
            <a:r>
              <a:rPr lang="en-US" sz="1200" b="0" i="0" u="none" strike="noStrike" noProof="0" dirty="0">
                <a:solidFill>
                  <a:schemeClr val="dk1"/>
                </a:solidFill>
                <a:latin typeface="Calibri"/>
                <a:ea typeface="Calibri"/>
                <a:cs typeface="Calibri"/>
                <a:sym typeface="Calibri"/>
              </a:rPr>
              <a:t> eine Überlaufinkontinenz verursachen als Typ 1.</a:t>
            </a:r>
            <a:endParaRPr lang="en-US" noProof="0" dirty="0"/>
          </a:p>
        </p:txBody>
      </p:sp>
      <p:sp>
        <p:nvSpPr>
          <p:cNvPr id="204" name="Google Shape;204;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sv-SE"/>
              <a:t>12</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cap="none" baseline="0" dirty="0" err="1">
                <a:solidFill>
                  <a:schemeClr val="tx1"/>
                </a:solidFill>
                <a:latin typeface="Calibri"/>
                <a:ea typeface="Calibri"/>
                <a:cs typeface="Calibri"/>
                <a:sym typeface="Calibri"/>
              </a:rPr>
              <a:t>Ziel</a:t>
            </a:r>
            <a:r>
              <a:rPr lang="en-US" sz="1200" b="0" i="0" u="none" strike="noStrike" kern="1200" cap="none" baseline="0" dirty="0">
                <a:solidFill>
                  <a:schemeClr val="tx1"/>
                </a:solidFill>
                <a:latin typeface="Calibri"/>
                <a:ea typeface="Calibri"/>
                <a:cs typeface="Calibri"/>
                <a:sym typeface="Calibri"/>
              </a:rPr>
              <a:t> der Folie: </a:t>
            </a:r>
            <a:r>
              <a:rPr lang="en-US" sz="1200" b="0" i="0" u="none" strike="noStrike" kern="1200" cap="none" baseline="0" dirty="0" err="1">
                <a:solidFill>
                  <a:schemeClr val="tx1"/>
                </a:solidFill>
                <a:latin typeface="Calibri"/>
                <a:ea typeface="Calibri"/>
                <a:cs typeface="Calibri"/>
                <a:sym typeface="Calibri"/>
              </a:rPr>
              <a:t>Neben</a:t>
            </a:r>
            <a:r>
              <a:rPr lang="en-US" sz="1200" b="0" i="0" u="none" strike="noStrike" kern="1200" cap="none" baseline="0" dirty="0">
                <a:solidFill>
                  <a:schemeClr val="tx1"/>
                </a:solidFill>
                <a:latin typeface="Calibri"/>
                <a:ea typeface="Calibri"/>
                <a:cs typeface="Calibri"/>
                <a:sym typeface="Calibri"/>
              </a:rPr>
              <a:t> den </a:t>
            </a:r>
            <a:r>
              <a:rPr lang="en-US" sz="1200" b="0" i="0" u="none" strike="noStrike" kern="1200" cap="none" baseline="0" dirty="0" err="1">
                <a:solidFill>
                  <a:schemeClr val="tx1"/>
                </a:solidFill>
                <a:latin typeface="Calibri"/>
                <a:ea typeface="Calibri"/>
                <a:cs typeface="Calibri"/>
                <a:sym typeface="Calibri"/>
              </a:rPr>
              <a:t>beschriebenen</a:t>
            </a:r>
            <a:r>
              <a:rPr lang="en-US" sz="1200" b="0" i="0" u="none" strike="noStrike" kern="1200" cap="none" baseline="0" dirty="0">
                <a:solidFill>
                  <a:schemeClr val="tx1"/>
                </a:solidFill>
                <a:latin typeface="Calibri"/>
                <a:ea typeface="Calibri"/>
                <a:cs typeface="Calibri"/>
                <a:sym typeface="Calibri"/>
              </a:rPr>
              <a:t> </a:t>
            </a:r>
            <a:r>
              <a:rPr lang="en-US" sz="1200" b="0" i="0" u="none" strike="noStrike" kern="1200" cap="none" baseline="0" dirty="0" err="1">
                <a:solidFill>
                  <a:schemeClr val="tx1"/>
                </a:solidFill>
                <a:latin typeface="Calibri"/>
                <a:ea typeface="Calibri"/>
                <a:cs typeface="Calibri"/>
                <a:sym typeface="Calibri"/>
              </a:rPr>
              <a:t>Ursachen</a:t>
            </a:r>
            <a:r>
              <a:rPr lang="en-US" sz="1200" b="0" i="0" u="none" strike="noStrike" kern="1200" cap="none" baseline="0" dirty="0">
                <a:solidFill>
                  <a:schemeClr val="tx1"/>
                </a:solidFill>
                <a:latin typeface="Calibri"/>
                <a:ea typeface="Calibri"/>
                <a:cs typeface="Calibri"/>
                <a:sym typeface="Calibri"/>
              </a:rPr>
              <a:t> </a:t>
            </a:r>
            <a:r>
              <a:rPr lang="en-US" sz="1200" b="0" i="0" u="none" strike="noStrike" kern="1200" cap="none" baseline="0" dirty="0" err="1">
                <a:solidFill>
                  <a:schemeClr val="tx1"/>
                </a:solidFill>
                <a:latin typeface="Calibri"/>
                <a:ea typeface="Calibri"/>
                <a:cs typeface="Calibri"/>
                <a:sym typeface="Calibri"/>
              </a:rPr>
              <a:t>gibt</a:t>
            </a:r>
            <a:r>
              <a:rPr lang="en-US" sz="1200" b="0" i="0" u="none" strike="noStrike" kern="1200" cap="none" baseline="0" dirty="0">
                <a:solidFill>
                  <a:schemeClr val="tx1"/>
                </a:solidFill>
                <a:latin typeface="Calibri"/>
                <a:ea typeface="Calibri"/>
                <a:cs typeface="Calibri"/>
                <a:sym typeface="Calibri"/>
              </a:rPr>
              <a:t> es </a:t>
            </a:r>
            <a:r>
              <a:rPr lang="en-US" sz="1200" b="0" i="0" u="none" strike="noStrike" kern="1200" cap="none" baseline="0" dirty="0" err="1">
                <a:solidFill>
                  <a:schemeClr val="tx1"/>
                </a:solidFill>
                <a:latin typeface="Calibri"/>
                <a:ea typeface="Calibri"/>
                <a:cs typeface="Calibri"/>
                <a:sym typeface="Calibri"/>
              </a:rPr>
              <a:t>Faktoren</a:t>
            </a:r>
            <a:r>
              <a:rPr lang="en-US" sz="1200" b="0" i="0" u="none" strike="noStrike" kern="1200" cap="none" baseline="0" dirty="0">
                <a:solidFill>
                  <a:schemeClr val="tx1"/>
                </a:solidFill>
                <a:latin typeface="Calibri"/>
                <a:ea typeface="Calibri"/>
                <a:cs typeface="Calibri"/>
                <a:sym typeface="Calibri"/>
              </a:rPr>
              <a:t>, die das </a:t>
            </a:r>
            <a:r>
              <a:rPr lang="en-US" sz="1200" b="0" i="0" u="none" strike="noStrike" kern="1200" cap="none" baseline="0" dirty="0" err="1">
                <a:solidFill>
                  <a:schemeClr val="tx1"/>
                </a:solidFill>
                <a:latin typeface="Calibri"/>
                <a:ea typeface="Calibri"/>
                <a:cs typeface="Calibri"/>
                <a:sym typeface="Calibri"/>
              </a:rPr>
              <a:t>Risiko</a:t>
            </a:r>
            <a:r>
              <a:rPr lang="en-US" sz="1200" b="0" i="0" u="none" strike="noStrike" kern="1200" cap="none" baseline="0" dirty="0">
                <a:solidFill>
                  <a:schemeClr val="tx1"/>
                </a:solidFill>
                <a:latin typeface="Calibri"/>
                <a:ea typeface="Calibri"/>
                <a:cs typeface="Calibri"/>
                <a:sym typeface="Calibri"/>
              </a:rPr>
              <a:t> für SI </a:t>
            </a:r>
            <a:r>
              <a:rPr lang="en-US" sz="1200" b="0" i="0" u="none" strike="noStrike" kern="1200" cap="none" baseline="0" dirty="0" err="1">
                <a:solidFill>
                  <a:schemeClr val="tx1"/>
                </a:solidFill>
                <a:latin typeface="Calibri"/>
                <a:ea typeface="Calibri"/>
                <a:cs typeface="Calibri"/>
                <a:sym typeface="Calibri"/>
              </a:rPr>
              <a:t>erhöhen</a:t>
            </a:r>
            <a:r>
              <a:rPr lang="en-US" sz="1200" b="0" i="0" u="none" strike="noStrike" kern="1200" cap="none" baseline="0" dirty="0">
                <a:solidFill>
                  <a:schemeClr val="tx1"/>
                </a:solidFill>
                <a:latin typeface="Calibri"/>
                <a:ea typeface="Calibri"/>
                <a:cs typeface="Calibri"/>
                <a:sym typeface="Calibri"/>
              </a:rPr>
              <a:t> </a:t>
            </a:r>
            <a:r>
              <a:rPr lang="en-US" sz="1200" b="0" i="0" u="none" strike="noStrike" kern="1200" cap="none" baseline="0" dirty="0" err="1">
                <a:solidFill>
                  <a:schemeClr val="tx1"/>
                </a:solidFill>
                <a:latin typeface="Calibri"/>
                <a:ea typeface="Calibri"/>
                <a:cs typeface="Calibri"/>
                <a:sym typeface="Calibri"/>
              </a:rPr>
              <a:t>oder</a:t>
            </a:r>
            <a:r>
              <a:rPr lang="en-US" sz="1200" b="0" i="0" u="none" strike="noStrike" kern="1200" cap="none" baseline="0" dirty="0">
                <a:solidFill>
                  <a:schemeClr val="tx1"/>
                </a:solidFill>
                <a:latin typeface="Calibri"/>
                <a:ea typeface="Calibri"/>
                <a:cs typeface="Calibri"/>
                <a:sym typeface="Calibri"/>
              </a:rPr>
              <a:t> </a:t>
            </a:r>
            <a:r>
              <a:rPr lang="en-US" sz="1200" b="0" i="0" u="none" strike="noStrike" kern="1200" cap="none" baseline="0" dirty="0" err="1">
                <a:solidFill>
                  <a:schemeClr val="tx1"/>
                </a:solidFill>
                <a:latin typeface="Calibri"/>
                <a:ea typeface="Calibri"/>
                <a:cs typeface="Calibri"/>
                <a:sym typeface="Calibri"/>
              </a:rPr>
              <a:t>ein</a:t>
            </a:r>
            <a:r>
              <a:rPr lang="en-US" sz="1200" b="0" i="0" u="none" strike="noStrike" kern="1200" cap="none" baseline="0" dirty="0">
                <a:solidFill>
                  <a:schemeClr val="tx1"/>
                </a:solidFill>
                <a:latin typeface="Calibri"/>
                <a:ea typeface="Calibri"/>
                <a:cs typeface="Calibri"/>
                <a:sym typeface="Calibri"/>
              </a:rPr>
              <a:t> </a:t>
            </a:r>
            <a:r>
              <a:rPr lang="en-US" sz="1200" b="0" i="0" u="none" strike="noStrike" kern="1200" cap="none" baseline="0" dirty="0" err="1">
                <a:solidFill>
                  <a:schemeClr val="tx1"/>
                </a:solidFill>
                <a:latin typeface="Calibri"/>
                <a:ea typeface="Calibri"/>
                <a:cs typeface="Calibri"/>
                <a:sym typeface="Calibri"/>
              </a:rPr>
              <a:t>Grund</a:t>
            </a:r>
            <a:r>
              <a:rPr lang="en-US" sz="1200" b="0" i="0" u="none" strike="noStrike" kern="1200" cap="none" baseline="0" dirty="0">
                <a:solidFill>
                  <a:schemeClr val="tx1"/>
                </a:solidFill>
                <a:latin typeface="Calibri"/>
                <a:ea typeface="Calibri"/>
                <a:cs typeface="Calibri"/>
                <a:sym typeface="Calibri"/>
              </a:rPr>
              <a:t> sein </a:t>
            </a:r>
            <a:r>
              <a:rPr lang="en-US" sz="1200" b="0" i="0" u="none" strike="noStrike" kern="1200" cap="none" baseline="0" dirty="0" err="1">
                <a:solidFill>
                  <a:schemeClr val="tx1"/>
                </a:solidFill>
                <a:latin typeface="Calibri"/>
                <a:ea typeface="Calibri"/>
                <a:cs typeface="Calibri"/>
                <a:sym typeface="Calibri"/>
              </a:rPr>
              <a:t>können</a:t>
            </a:r>
            <a:r>
              <a:rPr lang="en-US" sz="1200" b="0" i="0" u="none" strike="noStrike" kern="1200" cap="none" baseline="0" dirty="0">
                <a:solidFill>
                  <a:schemeClr val="tx1"/>
                </a:solidFill>
                <a:latin typeface="Calibri"/>
                <a:ea typeface="Calibri"/>
                <a:cs typeface="Calibri"/>
                <a:sym typeface="Calibri"/>
              </a:rPr>
              <a:t>, </a:t>
            </a:r>
            <a:r>
              <a:rPr lang="en-US" sz="1200" b="0" i="0" u="none" strike="noStrike" kern="1200" cap="none" baseline="0" dirty="0" err="1">
                <a:solidFill>
                  <a:schemeClr val="tx1"/>
                </a:solidFill>
                <a:latin typeface="Calibri"/>
                <a:ea typeface="Calibri"/>
                <a:cs typeface="Calibri"/>
                <a:sym typeface="Calibri"/>
              </a:rPr>
              <a:t>nach</a:t>
            </a:r>
            <a:r>
              <a:rPr lang="en-US" sz="1200" b="0" i="0" u="none" strike="noStrike" kern="1200" cap="none" baseline="0" dirty="0">
                <a:solidFill>
                  <a:schemeClr val="tx1"/>
                </a:solidFill>
                <a:latin typeface="Calibri"/>
                <a:ea typeface="Calibri"/>
                <a:cs typeface="Calibri"/>
                <a:sym typeface="Calibri"/>
              </a:rPr>
              <a:t> SI </a:t>
            </a:r>
            <a:r>
              <a:rPr lang="en-US" sz="1200" b="0" i="0" u="none" strike="noStrike" kern="1200" cap="none" baseline="0" dirty="0" err="1">
                <a:solidFill>
                  <a:schemeClr val="tx1"/>
                </a:solidFill>
                <a:latin typeface="Calibri"/>
                <a:ea typeface="Calibri"/>
                <a:cs typeface="Calibri"/>
                <a:sym typeface="Calibri"/>
              </a:rPr>
              <a:t>zu</a:t>
            </a:r>
            <a:r>
              <a:rPr lang="en-US" sz="1200" b="0" i="0" u="none" strike="noStrike" kern="1200" cap="none" baseline="0" dirty="0">
                <a:solidFill>
                  <a:schemeClr val="tx1"/>
                </a:solidFill>
                <a:latin typeface="Calibri"/>
                <a:ea typeface="Calibri"/>
                <a:cs typeface="Calibri"/>
                <a:sym typeface="Calibri"/>
              </a:rPr>
              <a:t> </a:t>
            </a:r>
            <a:r>
              <a:rPr lang="en-US" sz="1200" b="0" i="0" u="none" strike="noStrike" kern="1200" cap="none" baseline="0" dirty="0" err="1">
                <a:solidFill>
                  <a:schemeClr val="tx1"/>
                </a:solidFill>
                <a:latin typeface="Calibri"/>
                <a:ea typeface="Calibri"/>
                <a:cs typeface="Calibri"/>
                <a:sym typeface="Calibri"/>
              </a:rPr>
              <a:t>fragen</a:t>
            </a:r>
            <a:r>
              <a:rPr lang="en-US" sz="1200" b="0" i="0" u="none" strike="noStrike" kern="1200" cap="none" baseline="0" dirty="0">
                <a:solidFill>
                  <a:schemeClr val="tx1"/>
                </a:solidFill>
                <a:latin typeface="Calibri"/>
                <a:ea typeface="Calibri"/>
                <a:cs typeface="Calibri"/>
                <a:sym typeface="Calibri"/>
              </a:rPr>
              <a:t>.</a:t>
            </a:r>
          </a:p>
          <a:p>
            <a:endParaRPr lang="en-US" sz="1200" b="0" i="0" u="none" strike="noStrike" kern="1200" cap="none" baseline="0" dirty="0">
              <a:solidFill>
                <a:schemeClr val="tx1"/>
              </a:solidFill>
              <a:latin typeface="Calibri"/>
              <a:ea typeface="Calibri"/>
              <a:cs typeface="Calibri"/>
              <a:sym typeface="Calibri"/>
            </a:endParaRPr>
          </a:p>
          <a:p>
            <a:r>
              <a:rPr lang="en-US" sz="1200" b="0" i="0" u="none" strike="noStrike" kern="1200" cap="none" baseline="0" dirty="0">
                <a:solidFill>
                  <a:schemeClr val="tx1"/>
                </a:solidFill>
                <a:latin typeface="Calibri"/>
                <a:ea typeface="Calibri"/>
                <a:cs typeface="Calibri"/>
                <a:sym typeface="Calibri"/>
              </a:rPr>
              <a:t>Es </a:t>
            </a:r>
            <a:r>
              <a:rPr lang="en-US" sz="1200" b="0" i="0" u="none" strike="noStrike" kern="1200" cap="none" baseline="0" dirty="0" err="1">
                <a:solidFill>
                  <a:schemeClr val="tx1"/>
                </a:solidFill>
                <a:latin typeface="Calibri"/>
                <a:ea typeface="Calibri"/>
                <a:cs typeface="Calibri"/>
                <a:sym typeface="Calibri"/>
              </a:rPr>
              <a:t>gibt</a:t>
            </a:r>
            <a:r>
              <a:rPr lang="en-US" sz="1200" b="0" i="0" u="none" strike="noStrike" kern="1200" cap="none" baseline="0" dirty="0">
                <a:solidFill>
                  <a:schemeClr val="tx1"/>
                </a:solidFill>
                <a:latin typeface="Calibri"/>
                <a:ea typeface="Calibri"/>
                <a:cs typeface="Calibri"/>
                <a:sym typeface="Calibri"/>
              </a:rPr>
              <a:t> </a:t>
            </a:r>
            <a:r>
              <a:rPr lang="en-US" sz="1200" b="0" i="0" u="none" strike="noStrike" kern="1200" cap="none" baseline="0" dirty="0" err="1">
                <a:solidFill>
                  <a:schemeClr val="tx1"/>
                </a:solidFill>
                <a:latin typeface="Calibri"/>
                <a:ea typeface="Calibri"/>
                <a:cs typeface="Calibri"/>
                <a:sym typeface="Calibri"/>
              </a:rPr>
              <a:t>mehrere</a:t>
            </a:r>
            <a:r>
              <a:rPr lang="en-US" sz="1200" b="0" i="0" u="none" strike="noStrike" kern="1200" cap="none" baseline="0" dirty="0">
                <a:solidFill>
                  <a:schemeClr val="tx1"/>
                </a:solidFill>
                <a:latin typeface="Calibri"/>
                <a:ea typeface="Calibri"/>
                <a:cs typeface="Calibri"/>
                <a:sym typeface="Calibri"/>
              </a:rPr>
              <a:t> </a:t>
            </a:r>
            <a:r>
              <a:rPr lang="en-US" sz="1200" b="0" i="0" u="none" strike="noStrike" kern="1200" cap="none" baseline="0" dirty="0" err="1">
                <a:solidFill>
                  <a:schemeClr val="tx1"/>
                </a:solidFill>
                <a:latin typeface="Calibri"/>
                <a:ea typeface="Calibri"/>
                <a:cs typeface="Calibri"/>
                <a:sym typeface="Calibri"/>
              </a:rPr>
              <a:t>Risikofaktoren</a:t>
            </a:r>
            <a:r>
              <a:rPr lang="en-US" sz="1200" b="0" i="0" u="none" strike="noStrike" kern="1200" cap="none" baseline="0" dirty="0">
                <a:solidFill>
                  <a:schemeClr val="tx1"/>
                </a:solidFill>
                <a:latin typeface="Calibri"/>
                <a:ea typeface="Calibri"/>
                <a:cs typeface="Calibri"/>
                <a:sym typeface="Calibri"/>
              </a:rPr>
              <a:t> </a:t>
            </a:r>
            <a:r>
              <a:rPr lang="en-US" sz="1200" b="0" i="0" u="none" strike="noStrike" kern="1200" cap="none" baseline="0" dirty="0" err="1">
                <a:solidFill>
                  <a:schemeClr val="tx1"/>
                </a:solidFill>
                <a:latin typeface="Calibri"/>
                <a:ea typeface="Calibri"/>
                <a:cs typeface="Calibri"/>
                <a:sym typeface="Calibri"/>
              </a:rPr>
              <a:t>für</a:t>
            </a:r>
            <a:r>
              <a:rPr lang="en-US" sz="1200" b="0" i="0" u="none" strike="noStrike" kern="1200" cap="none" baseline="0" dirty="0">
                <a:solidFill>
                  <a:schemeClr val="tx1"/>
                </a:solidFill>
                <a:latin typeface="Calibri"/>
                <a:ea typeface="Calibri"/>
                <a:cs typeface="Calibri"/>
                <a:sym typeface="Calibri"/>
              </a:rPr>
              <a:t> SI, </a:t>
            </a:r>
            <a:r>
              <a:rPr lang="en-US" sz="1200" b="0" i="0" u="none" strike="noStrike" kern="1200" cap="none" baseline="0" dirty="0" err="1">
                <a:solidFill>
                  <a:schemeClr val="tx1"/>
                </a:solidFill>
                <a:latin typeface="Calibri"/>
                <a:ea typeface="Calibri"/>
                <a:cs typeface="Calibri"/>
                <a:sym typeface="Calibri"/>
              </a:rPr>
              <a:t>darunter</a:t>
            </a:r>
            <a:r>
              <a:rPr lang="en-US" sz="1200" b="0" i="0" u="none" strike="noStrike" kern="1200" cap="none" baseline="0" dirty="0">
                <a:solidFill>
                  <a:schemeClr val="tx1"/>
                </a:solidFill>
                <a:latin typeface="Calibri"/>
                <a:ea typeface="Calibri"/>
                <a:cs typeface="Calibri"/>
                <a:sym typeface="Calibri"/>
              </a:rPr>
              <a:t> </a:t>
            </a:r>
            <a:r>
              <a:rPr lang="en-US" sz="1200" b="0" i="0" u="none" strike="noStrike" kern="1200" cap="none" baseline="0" dirty="0" err="1">
                <a:solidFill>
                  <a:schemeClr val="tx1"/>
                </a:solidFill>
                <a:latin typeface="Calibri"/>
                <a:ea typeface="Calibri"/>
                <a:cs typeface="Calibri"/>
                <a:sym typeface="Calibri"/>
              </a:rPr>
              <a:t>unter</a:t>
            </a:r>
            <a:r>
              <a:rPr lang="en-US" sz="1200" b="0" i="0" u="none" strike="noStrike" kern="1200" cap="none" baseline="0" dirty="0">
                <a:solidFill>
                  <a:schemeClr val="tx1"/>
                </a:solidFill>
                <a:latin typeface="Calibri"/>
                <a:ea typeface="Calibri"/>
                <a:cs typeface="Calibri"/>
                <a:sym typeface="Calibri"/>
              </a:rPr>
              <a:t> </a:t>
            </a:r>
            <a:r>
              <a:rPr lang="en-US" sz="1200" b="0" i="0" u="none" strike="noStrike" kern="1200" cap="none" baseline="0" dirty="0" err="1">
                <a:solidFill>
                  <a:schemeClr val="tx1"/>
                </a:solidFill>
                <a:latin typeface="Calibri"/>
                <a:ea typeface="Calibri"/>
                <a:cs typeface="Calibri"/>
                <a:sym typeface="Calibri"/>
              </a:rPr>
              <a:t>anderem</a:t>
            </a:r>
            <a:r>
              <a:rPr lang="en-US" sz="1200" b="0" i="0" u="none" strike="noStrike" kern="1200" cap="none" baseline="0" dirty="0">
                <a:solidFill>
                  <a:schemeClr val="tx1"/>
                </a:solidFill>
                <a:latin typeface="Calibri"/>
                <a:ea typeface="Calibri"/>
                <a:cs typeface="Calibri"/>
                <a:sym typeface="Calibri"/>
              </a:rPr>
              <a:t> </a:t>
            </a:r>
            <a:r>
              <a:rPr lang="en-US" sz="1200" b="0" i="0" u="none" strike="noStrike" kern="1200" cap="none" baseline="0" dirty="0" err="1">
                <a:solidFill>
                  <a:schemeClr val="tx1"/>
                </a:solidFill>
                <a:latin typeface="Calibri"/>
                <a:ea typeface="Calibri"/>
                <a:cs typeface="Calibri"/>
                <a:sym typeface="Calibri"/>
              </a:rPr>
              <a:t>fortgeschrittenes</a:t>
            </a:r>
            <a:r>
              <a:rPr lang="en-US" sz="1200" b="0" i="0" u="none" strike="noStrike" kern="1200" cap="none" baseline="0" dirty="0">
                <a:solidFill>
                  <a:schemeClr val="tx1"/>
                </a:solidFill>
                <a:latin typeface="Calibri"/>
                <a:ea typeface="Calibri"/>
                <a:cs typeface="Calibri"/>
                <a:sym typeface="Calibri"/>
              </a:rPr>
              <a:t> Alter, </a:t>
            </a:r>
            <a:r>
              <a:rPr lang="en-US" sz="1200" b="0" i="0" u="none" strike="noStrike" kern="1200" cap="none" baseline="0" dirty="0" err="1">
                <a:solidFill>
                  <a:schemeClr val="tx1"/>
                </a:solidFill>
                <a:latin typeface="Calibri"/>
                <a:ea typeface="Calibri"/>
                <a:cs typeface="Calibri"/>
                <a:sym typeface="Calibri"/>
              </a:rPr>
              <a:t>Depressionen</a:t>
            </a:r>
            <a:r>
              <a:rPr lang="en-US" sz="1200" b="0" i="0" u="none" strike="noStrike" kern="1200" cap="none" baseline="0" dirty="0">
                <a:solidFill>
                  <a:schemeClr val="tx1"/>
                </a:solidFill>
                <a:latin typeface="Calibri"/>
                <a:ea typeface="Calibri"/>
                <a:cs typeface="Calibri"/>
                <a:sym typeface="Calibri"/>
              </a:rPr>
              <a:t>, </a:t>
            </a:r>
            <a:r>
              <a:rPr lang="en-US" sz="1200" b="0" i="0" u="none" strike="noStrike" kern="1200" cap="none" baseline="0" dirty="0" err="1">
                <a:solidFill>
                  <a:schemeClr val="tx1"/>
                </a:solidFill>
                <a:latin typeface="Calibri"/>
                <a:ea typeface="Calibri"/>
                <a:cs typeface="Calibri"/>
                <a:sym typeface="Calibri"/>
              </a:rPr>
              <a:t>chronischer</a:t>
            </a:r>
            <a:r>
              <a:rPr lang="en-US" sz="1200" b="0" i="0" u="none" strike="noStrike" kern="1200" cap="none" baseline="0" dirty="0">
                <a:solidFill>
                  <a:schemeClr val="tx1"/>
                </a:solidFill>
                <a:latin typeface="Calibri"/>
                <a:ea typeface="Calibri"/>
                <a:cs typeface="Calibri"/>
                <a:sym typeface="Calibri"/>
              </a:rPr>
              <a:t> </a:t>
            </a:r>
            <a:r>
              <a:rPr lang="en-US" sz="1200" b="0" i="0" u="none" strike="noStrike" kern="1200" cap="none" baseline="0" dirty="0" err="1">
                <a:solidFill>
                  <a:schemeClr val="tx1"/>
                </a:solidFill>
                <a:latin typeface="Calibri"/>
                <a:ea typeface="Calibri"/>
                <a:cs typeface="Calibri"/>
                <a:sym typeface="Calibri"/>
              </a:rPr>
              <a:t>Durchfall</a:t>
            </a:r>
            <a:r>
              <a:rPr lang="en-US" sz="1200" b="0" i="0" u="none" strike="noStrike" kern="1200" cap="none" baseline="0" dirty="0">
                <a:solidFill>
                  <a:schemeClr val="tx1"/>
                </a:solidFill>
                <a:latin typeface="Calibri"/>
                <a:ea typeface="Calibri"/>
                <a:cs typeface="Calibri"/>
                <a:sym typeface="Calibri"/>
              </a:rPr>
              <a:t>, </a:t>
            </a:r>
            <a:r>
              <a:rPr lang="en-US" sz="1200" b="0" i="0" u="none" strike="noStrike" kern="1200" cap="none" baseline="0" dirty="0" err="1">
                <a:solidFill>
                  <a:schemeClr val="tx1"/>
                </a:solidFill>
                <a:latin typeface="Calibri"/>
                <a:ea typeface="Calibri"/>
                <a:cs typeface="Calibri"/>
                <a:sym typeface="Calibri"/>
              </a:rPr>
              <a:t>rektaler</a:t>
            </a:r>
            <a:r>
              <a:rPr lang="en-US" sz="1200" b="0" i="0" u="none" strike="noStrike" kern="1200" cap="none" baseline="0" dirty="0">
                <a:solidFill>
                  <a:schemeClr val="tx1"/>
                </a:solidFill>
                <a:latin typeface="Calibri"/>
                <a:ea typeface="Calibri"/>
                <a:cs typeface="Calibri"/>
                <a:sym typeface="Calibri"/>
              </a:rPr>
              <a:t> </a:t>
            </a:r>
            <a:r>
              <a:rPr lang="en-US" sz="1200" b="0" i="0" u="none" strike="noStrike" kern="1200" cap="none" baseline="0" dirty="0" err="1">
                <a:solidFill>
                  <a:schemeClr val="tx1"/>
                </a:solidFill>
                <a:latin typeface="Calibri"/>
                <a:ea typeface="Calibri"/>
                <a:cs typeface="Calibri"/>
                <a:sym typeface="Calibri"/>
              </a:rPr>
              <a:t>Drang</a:t>
            </a:r>
            <a:r>
              <a:rPr lang="en-US" sz="1200" b="0" i="0" u="none" strike="noStrike" kern="1200" cap="none" baseline="0" dirty="0">
                <a:solidFill>
                  <a:schemeClr val="tx1"/>
                </a:solidFill>
                <a:latin typeface="Calibri"/>
                <a:ea typeface="Calibri"/>
                <a:cs typeface="Calibri"/>
                <a:sym typeface="Calibri"/>
              </a:rPr>
              <a:t>, Diabetes, </a:t>
            </a:r>
            <a:r>
              <a:rPr lang="en-US" sz="1200" b="0" i="0" u="none" strike="noStrike" kern="1200" cap="none" baseline="0" dirty="0" err="1">
                <a:solidFill>
                  <a:schemeClr val="tx1"/>
                </a:solidFill>
                <a:latin typeface="Calibri"/>
                <a:ea typeface="Calibri"/>
                <a:cs typeface="Calibri"/>
                <a:sym typeface="Calibri"/>
              </a:rPr>
              <a:t>Harninkontinenz</a:t>
            </a:r>
            <a:r>
              <a:rPr lang="en-US" sz="1200" b="0" i="0" u="none" strike="noStrike" kern="1200" cap="none" baseline="0" dirty="0">
                <a:solidFill>
                  <a:schemeClr val="tx1"/>
                </a:solidFill>
                <a:latin typeface="Calibri"/>
                <a:ea typeface="Calibri"/>
                <a:cs typeface="Calibri"/>
                <a:sym typeface="Calibri"/>
              </a:rPr>
              <a:t>, </a:t>
            </a:r>
            <a:r>
              <a:rPr lang="en-US" sz="1200" b="0" i="0" u="none" strike="noStrike" kern="1200" cap="none" baseline="0" dirty="0" err="1">
                <a:solidFill>
                  <a:schemeClr val="tx1"/>
                </a:solidFill>
                <a:latin typeface="Calibri"/>
                <a:ea typeface="Calibri"/>
                <a:cs typeface="Calibri"/>
                <a:sym typeface="Calibri"/>
              </a:rPr>
              <a:t>Inaktivität</a:t>
            </a:r>
            <a:r>
              <a:rPr lang="en-US" sz="1200" b="0" i="0" u="none" strike="noStrike" kern="1200" cap="none" baseline="0" dirty="0">
                <a:solidFill>
                  <a:schemeClr val="tx1"/>
                </a:solidFill>
                <a:latin typeface="Calibri"/>
                <a:ea typeface="Calibri"/>
                <a:cs typeface="Calibri"/>
                <a:sym typeface="Calibri"/>
              </a:rPr>
              <a:t>, </a:t>
            </a:r>
            <a:r>
              <a:rPr lang="en-US" sz="1200" b="0" i="0" u="none" strike="noStrike" kern="1200" cap="none" baseline="0" dirty="0" err="1">
                <a:solidFill>
                  <a:schemeClr val="tx1"/>
                </a:solidFill>
                <a:latin typeface="Calibri"/>
                <a:ea typeface="Calibri"/>
                <a:cs typeface="Calibri"/>
                <a:sym typeface="Calibri"/>
              </a:rPr>
              <a:t>Schwangerschaft</a:t>
            </a:r>
            <a:r>
              <a:rPr lang="en-US" sz="1200" b="0" i="0" u="none" strike="noStrike" kern="1200" cap="none" baseline="0" dirty="0">
                <a:solidFill>
                  <a:schemeClr val="tx1"/>
                </a:solidFill>
                <a:latin typeface="Calibri"/>
                <a:ea typeface="Calibri"/>
                <a:cs typeface="Calibri"/>
                <a:sym typeface="Calibri"/>
              </a:rPr>
              <a:t>, </a:t>
            </a:r>
            <a:r>
              <a:rPr lang="en-US" sz="1200" b="0" i="0" u="none" strike="noStrike" kern="1200" cap="none" baseline="0" dirty="0" err="1">
                <a:solidFill>
                  <a:schemeClr val="tx1"/>
                </a:solidFill>
                <a:latin typeface="Calibri"/>
                <a:ea typeface="Calibri"/>
                <a:cs typeface="Calibri"/>
                <a:sym typeface="Calibri"/>
              </a:rPr>
              <a:t>Medikamente</a:t>
            </a:r>
            <a:r>
              <a:rPr lang="en-US" sz="1200" b="0" i="0" u="none" strike="noStrike" kern="1200" cap="none" baseline="0" dirty="0">
                <a:solidFill>
                  <a:schemeClr val="tx1"/>
                </a:solidFill>
                <a:latin typeface="Calibri"/>
                <a:ea typeface="Calibri"/>
                <a:cs typeface="Calibri"/>
                <a:sym typeface="Calibri"/>
              </a:rPr>
              <a:t>, </a:t>
            </a:r>
            <a:r>
              <a:rPr lang="en-US" sz="1200" b="0" i="0" u="none" strike="noStrike" kern="1200" cap="none" baseline="0" dirty="0" err="1">
                <a:solidFill>
                  <a:schemeClr val="tx1"/>
                </a:solidFill>
                <a:latin typeface="Calibri"/>
                <a:ea typeface="Calibri"/>
                <a:cs typeface="Calibri"/>
                <a:sym typeface="Calibri"/>
              </a:rPr>
              <a:t>Rauchen</a:t>
            </a:r>
            <a:r>
              <a:rPr lang="en-US" sz="1200" b="0" i="0" u="none" strike="noStrike" kern="1200" cap="none" baseline="0" dirty="0">
                <a:solidFill>
                  <a:schemeClr val="tx1"/>
                </a:solidFill>
                <a:latin typeface="Calibri"/>
                <a:ea typeface="Calibri"/>
                <a:cs typeface="Calibri"/>
                <a:sym typeface="Calibri"/>
              </a:rPr>
              <a:t> und </a:t>
            </a:r>
            <a:r>
              <a:rPr lang="en-US" sz="1200" b="0" i="0" u="none" strike="noStrike" kern="1200" cap="none" baseline="0" dirty="0" err="1">
                <a:solidFill>
                  <a:schemeClr val="tx1"/>
                </a:solidFill>
                <a:latin typeface="Calibri"/>
                <a:ea typeface="Calibri"/>
                <a:cs typeface="Calibri"/>
                <a:sym typeface="Calibri"/>
              </a:rPr>
              <a:t>Fettleibigkeit</a:t>
            </a:r>
            <a:r>
              <a:rPr lang="en-US" sz="1200" b="0" i="0" u="none" strike="noStrike" kern="1200" cap="none" baseline="0" dirty="0">
                <a:solidFill>
                  <a:schemeClr val="tx1"/>
                </a:solidFill>
                <a:latin typeface="Calibri"/>
                <a:ea typeface="Calibri"/>
                <a:cs typeface="Calibri"/>
                <a:sym typeface="Calibri"/>
              </a:rPr>
              <a:t> </a:t>
            </a:r>
            <a:r>
              <a:rPr lang="sv-SE" sz="1200" b="0" i="0" u="none" strike="noStrike" kern="1200" cap="none" baseline="0" dirty="0">
                <a:solidFill>
                  <a:schemeClr val="tx1"/>
                </a:solidFill>
                <a:latin typeface="Calibri"/>
                <a:ea typeface="Calibri"/>
                <a:cs typeface="Calibri"/>
                <a:sym typeface="Calibri"/>
              </a:rPr>
              <a:t>(</a:t>
            </a:r>
            <a:r>
              <a:rPr lang="en-US" dirty="0"/>
              <a:t>O'Donnell, Journal for nurse practitioners 2020;16(8))</a:t>
            </a:r>
            <a:r>
              <a:rPr lang="sv-SE" sz="1200" b="0" i="0" u="none" strike="noStrike" kern="1200" cap="none" baseline="0" dirty="0">
                <a:solidFill>
                  <a:schemeClr val="tx1"/>
                </a:solidFill>
                <a:latin typeface="Calibri"/>
                <a:ea typeface="Calibri"/>
                <a:cs typeface="Calibri"/>
                <a:sym typeface="Calibri"/>
              </a:rPr>
              <a:t>.</a:t>
            </a:r>
            <a:endParaRPr lang="en-US" sz="1200" b="0" i="0" u="none" strike="noStrike" kern="1200" cap="none" baseline="0" dirty="0">
              <a:solidFill>
                <a:schemeClr val="tx1"/>
              </a:solidFill>
              <a:latin typeface="Calibri"/>
              <a:ea typeface="Calibri"/>
              <a:cs typeface="Calibri"/>
              <a:sym typeface="Calibri"/>
            </a:endParaRP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sv-SE" sz="1200" b="0" i="0" u="none" strike="noStrike" cap="none" smtClean="0">
                <a:solidFill>
                  <a:schemeClr val="dk1"/>
                </a:solidFill>
                <a:latin typeface="Calibri"/>
                <a:ea typeface="Calibri"/>
                <a:cs typeface="Calibri"/>
                <a:sym typeface="Calibri"/>
              </a:rPr>
              <a:t>13</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605529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0" name="Google Shape;220;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3" name="Google Shape;233;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sv-SE" sz="1200" b="0" i="0" u="none" strike="noStrike" dirty="0">
                <a:solidFill>
                  <a:schemeClr val="dk1"/>
                </a:solidFill>
                <a:latin typeface="Calibri"/>
                <a:ea typeface="Calibri"/>
                <a:cs typeface="Calibri"/>
                <a:sym typeface="Calibri"/>
              </a:rPr>
              <a:t>Ziel der Folie: Darstellung der Prävalenz von Stuhlinkontinenz in der Allgemeinbevölkerung</a:t>
            </a:r>
            <a:endParaRPr dirty="0"/>
          </a:p>
          <a:p>
            <a:pPr marL="0" lvl="0" indent="0" algn="l" rtl="0">
              <a:spcBef>
                <a:spcPts val="0"/>
              </a:spcBef>
              <a:spcAft>
                <a:spcPts val="0"/>
              </a:spcAft>
              <a:buNone/>
            </a:pPr>
            <a:endParaRPr sz="1200" b="0" i="0" u="none" strike="noStrik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sv-SE" sz="1200" b="0" i="0" u="none" strike="noStrike" dirty="0">
                <a:solidFill>
                  <a:schemeClr val="dk1"/>
                </a:solidFill>
                <a:latin typeface="Calibri"/>
                <a:ea typeface="Calibri"/>
                <a:cs typeface="Calibri"/>
                <a:sym typeface="Calibri"/>
              </a:rPr>
              <a:t>Die Patienten berichten oft nicht über die Symptome, was es schwierig macht, die Prävalenz zu dokumentieren. In einer großen bevölkerungsbasierten Studie berichtete bis zu eine von sieben Personen über SI, wobei kein Unterschied zwischen Männern und Frauen bestand (Menees et al. Gastroenterology 2018). Mehrere andere Studien haben eine höhere Prävalenz bei Frauen gezeigt, so dass davon ausgegangen wird, dass postmenopausale Frauen am stärksten von SI betroffen sind. Bei Frauen, die gynäkologische Hilfe in Anspruch nahmen, litten 28,4 % an SI (</a:t>
            </a:r>
            <a:r>
              <a:rPr lang="sv-SE" dirty="0"/>
              <a:t>Meyer und Richter, Womens Health 2015;11(2)).</a:t>
            </a:r>
            <a:endParaRPr lang="sv-SE" sz="1200" b="0" i="0" u="none" strike="noStrik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lang="sv-SE" sz="1200" b="0" i="0" u="none" strike="noStrik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sv-SE" sz="1200" b="0" i="0" u="none" strike="noStrike" dirty="0">
                <a:solidFill>
                  <a:schemeClr val="dk1"/>
                </a:solidFill>
                <a:latin typeface="Calibri"/>
                <a:ea typeface="Calibri"/>
                <a:cs typeface="Calibri"/>
                <a:sym typeface="Calibri"/>
              </a:rPr>
              <a:t>Das Alter ist ein Faktor, der eine höhere Prävalenz aufweist, und die Auswirkungen von SI sind besonders bei älteren Menschen zu beobachten. SI kann jedoch in allen Altersgruppen auftreten, sowohl bei Männern als auch bei Frauen. Jüngste Daten aus einer großen weltweiten epidemiologischen Studie zeigen, dass 1,6 % der Allgemeinbevölkerung an funktioneller SI gemäß den Rom-IV-Kriterien leiden, wobei Grunderkrankungen wie organische oder strukturelle Ursachen, Operationen und entzündliche Darmerkrankungen ausgeschlossen sind. Der Unterschied zwischen Männern und Frauen ist fast gleich, und wenn überhaupt, dann leiden eher Männer an funktionellen SI (Sperber et al. Gastroenterology 2020).</a:t>
            </a:r>
            <a:endParaRPr dirty="0"/>
          </a:p>
          <a:p>
            <a:pPr marL="0" lvl="0" indent="0" algn="l" rtl="0">
              <a:spcBef>
                <a:spcPts val="0"/>
              </a:spcBef>
              <a:spcAft>
                <a:spcPts val="0"/>
              </a:spcAft>
              <a:buNone/>
            </a:pPr>
            <a:endParaRPr sz="1200" b="0" i="0" u="none" strike="noStrik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sv-SE" sz="1200" b="0" i="0" u="none" strike="noStrike" dirty="0">
                <a:solidFill>
                  <a:schemeClr val="dk1"/>
                </a:solidFill>
                <a:latin typeface="Calibri"/>
                <a:ea typeface="Calibri"/>
                <a:cs typeface="Calibri"/>
                <a:sym typeface="Calibri"/>
              </a:rPr>
              <a:t>Höheres Alter korreliert mit idiopathischen Ursachen von SI, und mit einer alternden Bevölkerung steigt die Prävalenz solcher Symptome. In einer Studie über institutionalisierte ältere Menschen hatten 46 % mindestens eine inkontinente Episode pro Woche (Deutekom &amp; Dobben 2015). </a:t>
            </a:r>
            <a:endParaRPr dirty="0"/>
          </a:p>
        </p:txBody>
      </p:sp>
      <p:sp>
        <p:nvSpPr>
          <p:cNvPr id="234" name="Google Shape;234;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sv-SE"/>
              <a:t>16</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1" name="Google Shape;241;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noProof="0" dirty="0">
                <a:solidFill>
                  <a:schemeClr val="dk1"/>
                </a:solidFill>
                <a:latin typeface="Calibri"/>
                <a:ea typeface="Calibri"/>
                <a:cs typeface="Calibri"/>
                <a:sym typeface="Calibri"/>
              </a:rPr>
              <a:t>Ziel der Folie: Darstellung der Prävalenz der Stuhlinkontinenz in bestimmten Patientengruppen.</a:t>
            </a:r>
            <a:endParaRPr lang="en-US" noProof="0" dirty="0"/>
          </a:p>
          <a:p>
            <a:pPr marL="0" lvl="0" indent="0" algn="l" rtl="0">
              <a:spcBef>
                <a:spcPts val="0"/>
              </a:spcBef>
              <a:spcAft>
                <a:spcPts val="0"/>
              </a:spcAft>
              <a:buNone/>
            </a:pPr>
            <a:endParaRPr lang="en-US" sz="1200" b="0" i="0" u="none" strike="noStrike" noProof="0" dirty="0">
              <a:solidFill>
                <a:schemeClr val="dk1"/>
              </a:solidFill>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200" b="0" i="0" u="none" strike="noStrike" noProof="0" dirty="0">
                <a:solidFill>
                  <a:schemeClr val="dk1"/>
                </a:solidFill>
                <a:latin typeface="Calibri"/>
                <a:ea typeface="Calibri"/>
                <a:cs typeface="Calibri"/>
                <a:sym typeface="Calibri"/>
              </a:rPr>
              <a:t>Bei einer bestimmten Patientengruppe haben bis zu 75 % Episoden von SI erlebt, wie z. B. bei Personen </a:t>
            </a:r>
            <a:r>
              <a:rPr lang="en-US" sz="1200" b="0" i="0" u="none" strike="noStrike" noProof="0" dirty="0" err="1">
                <a:solidFill>
                  <a:schemeClr val="dk1"/>
                </a:solidFill>
                <a:latin typeface="Calibri"/>
                <a:ea typeface="Calibri"/>
                <a:cs typeface="Calibri"/>
                <a:sym typeface="Calibri"/>
              </a:rPr>
              <a:t>mit</a:t>
            </a:r>
            <a:r>
              <a:rPr lang="en-US" sz="1200" b="0" i="0" u="none" strike="noStrike" noProof="0" dirty="0">
                <a:solidFill>
                  <a:schemeClr val="dk1"/>
                </a:solidFill>
                <a:latin typeface="Calibri"/>
                <a:ea typeface="Calibri"/>
                <a:cs typeface="Calibri"/>
                <a:sym typeface="Calibri"/>
              </a:rPr>
              <a:t> </a:t>
            </a:r>
            <a:r>
              <a:rPr lang="en-US" sz="1200" b="0" i="0" u="none" strike="noStrike" noProof="0" dirty="0" err="1">
                <a:solidFill>
                  <a:schemeClr val="dk1"/>
                </a:solidFill>
                <a:latin typeface="Calibri"/>
                <a:ea typeface="Calibri"/>
                <a:cs typeface="Calibri"/>
                <a:sym typeface="Calibri"/>
              </a:rPr>
              <a:t>Rückenmarkverletzungen</a:t>
            </a:r>
            <a:r>
              <a:rPr lang="en-US" sz="1200" b="0" i="0" u="none" strike="noStrike" noProof="0" dirty="0">
                <a:solidFill>
                  <a:schemeClr val="dk1"/>
                </a:solidFill>
                <a:latin typeface="Calibri"/>
                <a:ea typeface="Calibri"/>
                <a:cs typeface="Calibri"/>
                <a:sym typeface="Calibri"/>
              </a:rPr>
              <a:t>. Bei Spina bifida-</a:t>
            </a:r>
            <a:r>
              <a:rPr lang="en-US" sz="1200" b="0" i="0" u="none" strike="noStrike" noProof="0" dirty="0" err="1">
                <a:solidFill>
                  <a:schemeClr val="dk1"/>
                </a:solidFill>
                <a:latin typeface="Calibri"/>
                <a:ea typeface="Calibri"/>
                <a:cs typeface="Calibri"/>
                <a:sym typeface="Calibri"/>
              </a:rPr>
              <a:t>Patienten</a:t>
            </a:r>
            <a:r>
              <a:rPr lang="en-US" sz="1200" b="0" i="0" u="none" strike="noStrike" noProof="0" dirty="0">
                <a:solidFill>
                  <a:schemeClr val="dk1"/>
                </a:solidFill>
                <a:latin typeface="Calibri"/>
                <a:ea typeface="Calibri"/>
                <a:cs typeface="Calibri"/>
                <a:sym typeface="Calibri"/>
              </a:rPr>
              <a:t> ist eine </a:t>
            </a:r>
            <a:r>
              <a:rPr lang="en-US" sz="1200" b="0" i="0" u="none" strike="noStrike" noProof="0" dirty="0" err="1">
                <a:solidFill>
                  <a:schemeClr val="dk1"/>
                </a:solidFill>
                <a:latin typeface="Calibri"/>
                <a:ea typeface="Calibri"/>
                <a:cs typeface="Calibri"/>
                <a:sym typeface="Calibri"/>
              </a:rPr>
              <a:t>schwere</a:t>
            </a:r>
            <a:r>
              <a:rPr lang="en-US" sz="1200" b="0" i="0" u="none" strike="noStrike" noProof="0" dirty="0">
                <a:solidFill>
                  <a:schemeClr val="dk1"/>
                </a:solidFill>
                <a:latin typeface="Calibri"/>
                <a:ea typeface="Calibri"/>
                <a:cs typeface="Calibri"/>
                <a:sym typeface="Calibri"/>
              </a:rPr>
              <a:t> SI häufig und geht </a:t>
            </a:r>
            <a:r>
              <a:rPr lang="en-US" sz="1200" b="0" i="0" u="none" strike="noStrike" cap="none" noProof="0" dirty="0">
                <a:solidFill>
                  <a:schemeClr val="dk1"/>
                </a:solidFill>
                <a:effectLst/>
                <a:latin typeface="Calibri"/>
                <a:ea typeface="Calibri"/>
                <a:cs typeface="Calibri"/>
                <a:sym typeface="Calibri"/>
              </a:rPr>
              <a:t>hauptsächlich mit rektalen Anomalien wie fehlender Sensibilität des Analkanals oder geringem maximal tolerierbarem Volumen einher (</a:t>
            </a:r>
            <a:r>
              <a:rPr lang="en-US" sz="1200" noProof="0" dirty="0" err="1">
                <a:solidFill>
                  <a:schemeClr val="dk1"/>
                </a:solidFill>
                <a:latin typeface="Calibri"/>
                <a:cs typeface="Calibri"/>
                <a:sym typeface="Calibri"/>
              </a:rPr>
              <a:t>Brochard</a:t>
            </a:r>
            <a:r>
              <a:rPr lang="en-US" sz="1200" noProof="0" dirty="0">
                <a:solidFill>
                  <a:schemeClr val="dk1"/>
                </a:solidFill>
                <a:latin typeface="Calibri"/>
                <a:cs typeface="Calibri"/>
                <a:sym typeface="Calibri"/>
              </a:rPr>
              <a:t> et al. </a:t>
            </a:r>
            <a:r>
              <a:rPr lang="en-US" sz="1200" noProof="0" dirty="0" err="1">
                <a:solidFill>
                  <a:schemeClr val="dk1"/>
                </a:solidFill>
                <a:latin typeface="Calibri"/>
                <a:cs typeface="Calibri"/>
                <a:sym typeface="Calibri"/>
              </a:rPr>
              <a:t>Neurourol</a:t>
            </a:r>
            <a:r>
              <a:rPr lang="en-US" sz="1200" noProof="0" dirty="0">
                <a:solidFill>
                  <a:schemeClr val="dk1"/>
                </a:solidFill>
                <a:latin typeface="Calibri"/>
                <a:cs typeface="Calibri"/>
                <a:sym typeface="Calibri"/>
              </a:rPr>
              <a:t>. </a:t>
            </a:r>
            <a:r>
              <a:rPr lang="en-US" sz="1200" noProof="0" dirty="0" err="1">
                <a:solidFill>
                  <a:schemeClr val="dk1"/>
                </a:solidFill>
                <a:latin typeface="Calibri"/>
                <a:cs typeface="Calibri"/>
                <a:sym typeface="Calibri"/>
              </a:rPr>
              <a:t>Urodyn</a:t>
            </a:r>
            <a:r>
              <a:rPr lang="en-US" sz="1200" noProof="0" dirty="0">
                <a:solidFill>
                  <a:schemeClr val="dk1"/>
                </a:solidFill>
                <a:latin typeface="Calibri"/>
                <a:cs typeface="Calibri"/>
                <a:sym typeface="Calibri"/>
              </a:rPr>
              <a:t>. 2018 Mar;37(3)). Eine </a:t>
            </a:r>
            <a:r>
              <a:rPr lang="en-US" sz="1200" b="0" i="0" u="none" strike="noStrike" noProof="0" dirty="0">
                <a:solidFill>
                  <a:schemeClr val="dk1"/>
                </a:solidFill>
                <a:latin typeface="Calibri"/>
                <a:ea typeface="Calibri"/>
                <a:cs typeface="Calibri"/>
                <a:sym typeface="Calibri"/>
              </a:rPr>
              <a:t>neurogene Darmdysfunktion wird auch bei Schlaganfallpatienten beobachtet, von denen bis zu 15 % unter </a:t>
            </a:r>
            <a:r>
              <a:rPr lang="en-US" sz="1200" b="0" i="0" u="none" strike="noStrike" noProof="0" dirty="0" err="1">
                <a:solidFill>
                  <a:schemeClr val="dk1"/>
                </a:solidFill>
                <a:latin typeface="Calibri"/>
                <a:ea typeface="Calibri"/>
                <a:cs typeface="Calibri"/>
                <a:sym typeface="Calibri"/>
              </a:rPr>
              <a:t>chronischer</a:t>
            </a:r>
            <a:r>
              <a:rPr lang="en-US" sz="1200" b="0" i="0" u="none" strike="noStrike" noProof="0" dirty="0">
                <a:solidFill>
                  <a:schemeClr val="dk1"/>
                </a:solidFill>
                <a:latin typeface="Calibri"/>
                <a:ea typeface="Calibri"/>
                <a:cs typeface="Calibri"/>
                <a:sym typeface="Calibri"/>
              </a:rPr>
              <a:t> SI leiden, und bei MS-Patienten, von denen bis zu 50 % irgendwann einmal </a:t>
            </a:r>
            <a:r>
              <a:rPr lang="en-US" sz="1200" b="0" i="0" u="none" strike="noStrike" noProof="0" dirty="0" err="1">
                <a:solidFill>
                  <a:schemeClr val="dk1"/>
                </a:solidFill>
                <a:latin typeface="Calibri"/>
                <a:ea typeface="Calibri"/>
                <a:cs typeface="Calibri"/>
                <a:sym typeface="Calibri"/>
              </a:rPr>
              <a:t>eine</a:t>
            </a:r>
            <a:r>
              <a:rPr lang="en-US" sz="1200" b="0" i="0" u="none" strike="noStrike" noProof="0" dirty="0">
                <a:solidFill>
                  <a:schemeClr val="dk1"/>
                </a:solidFill>
                <a:latin typeface="Calibri"/>
                <a:ea typeface="Calibri"/>
                <a:cs typeface="Calibri"/>
                <a:sym typeface="Calibri"/>
              </a:rPr>
              <a:t> SI hatten und 25 % ständig </a:t>
            </a:r>
            <a:r>
              <a:rPr lang="en-US" sz="1200" b="0" i="0" u="none" strike="noStrike" noProof="0" dirty="0" err="1">
                <a:solidFill>
                  <a:schemeClr val="dk1"/>
                </a:solidFill>
                <a:latin typeface="Calibri"/>
                <a:ea typeface="Calibri"/>
                <a:cs typeface="Calibri"/>
                <a:sym typeface="Calibri"/>
              </a:rPr>
              <a:t>unter</a:t>
            </a:r>
            <a:r>
              <a:rPr lang="en-US" sz="1200" b="0" i="0" u="none" strike="noStrike" noProof="0" dirty="0">
                <a:solidFill>
                  <a:schemeClr val="dk1"/>
                </a:solidFill>
                <a:latin typeface="Calibri"/>
                <a:ea typeface="Calibri"/>
                <a:cs typeface="Calibri"/>
                <a:sym typeface="Calibri"/>
              </a:rPr>
              <a:t> SI leiden (</a:t>
            </a:r>
            <a:r>
              <a:rPr lang="en-US" sz="1200" noProof="0" dirty="0"/>
              <a:t>Emmanuel. F1000Research 2019; </a:t>
            </a:r>
            <a:r>
              <a:rPr lang="en-US" sz="1200" noProof="0" dirty="0" err="1"/>
              <a:t>Preziosi </a:t>
            </a:r>
            <a:r>
              <a:rPr lang="en-US" sz="1200" noProof="0" dirty="0"/>
              <a:t>et al. Degenerative Neurological and Neuromuscular Disease 2018:8)</a:t>
            </a:r>
            <a:r>
              <a:rPr lang="en-US" sz="1200" b="0" i="0" u="none" strike="noStrike" noProof="0" dirty="0">
                <a:solidFill>
                  <a:schemeClr val="dk1"/>
                </a:solidFill>
                <a:latin typeface="Calibri"/>
                <a:ea typeface="Calibri"/>
                <a:cs typeface="Calibri"/>
                <a:sym typeface="Calibri"/>
              </a:rPr>
              <a:t>. </a:t>
            </a:r>
            <a:endParaRPr lang="en-US" noProof="0" dirty="0"/>
          </a:p>
        </p:txBody>
      </p:sp>
      <p:sp>
        <p:nvSpPr>
          <p:cNvPr id="242" name="Google Shape;242;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sv-SE"/>
              <a:t>17</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9" name="Google Shape;249;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noProof="0" dirty="0">
                <a:solidFill>
                  <a:schemeClr val="dk1"/>
                </a:solidFill>
                <a:latin typeface="Calibri"/>
                <a:ea typeface="Calibri"/>
                <a:cs typeface="Calibri"/>
                <a:sym typeface="Calibri"/>
              </a:rPr>
              <a:t>Ziel der Folie: SI wirkt sich auf verschiedene Weise auf eine Person aus.</a:t>
            </a:r>
            <a:endParaRPr lang="en-US" noProof="0" dirty="0"/>
          </a:p>
          <a:p>
            <a:pPr marL="0" lvl="0" indent="0" algn="l" rtl="0">
              <a:spcBef>
                <a:spcPts val="0"/>
              </a:spcBef>
              <a:spcAft>
                <a:spcPts val="0"/>
              </a:spcAft>
              <a:buNone/>
            </a:pPr>
            <a:endParaRPr lang="en-US" sz="1200" b="0" i="0" u="none" strike="noStrike" noProof="0" dirty="0">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noProof="0" dirty="0" err="1">
                <a:solidFill>
                  <a:schemeClr val="dk1"/>
                </a:solidFill>
                <a:latin typeface="Calibri"/>
                <a:ea typeface="Calibri"/>
                <a:cs typeface="Calibri"/>
                <a:sym typeface="Calibri"/>
              </a:rPr>
              <a:t>Folgen</a:t>
            </a:r>
            <a:r>
              <a:rPr lang="en-US" sz="1200" b="0" i="0" u="none" strike="noStrike" noProof="0" dirty="0">
                <a:solidFill>
                  <a:schemeClr val="dk1"/>
                </a:solidFill>
                <a:latin typeface="Calibri"/>
                <a:ea typeface="Calibri"/>
                <a:cs typeface="Calibri"/>
                <a:sym typeface="Calibri"/>
              </a:rPr>
              <a:t> der SI (Saldana Ruiz &amp; Kaiser, World Journal of Gastroenterology 2017):</a:t>
            </a:r>
            <a:endParaRPr lang="en-US" noProof="0" dirty="0"/>
          </a:p>
          <a:p>
            <a:pPr marL="285750" lvl="0" indent="-285750" algn="l" rtl="0">
              <a:spcBef>
                <a:spcPts val="0"/>
              </a:spcBef>
              <a:spcAft>
                <a:spcPts val="0"/>
              </a:spcAft>
              <a:buClr>
                <a:schemeClr val="dk1"/>
              </a:buClr>
              <a:buSzPts val="1200"/>
              <a:buFont typeface="Calibri"/>
              <a:buAutoNum type="romanUcPeriod"/>
            </a:pPr>
            <a:r>
              <a:rPr lang="en-US" sz="1200" b="0" i="0" u="none" strike="noStrike" noProof="0" dirty="0">
                <a:solidFill>
                  <a:schemeClr val="dk1"/>
                </a:solidFill>
                <a:latin typeface="Calibri"/>
                <a:ea typeface="Calibri"/>
                <a:cs typeface="Calibri"/>
                <a:sym typeface="Calibri"/>
              </a:rPr>
              <a:t>Klinische Folgen: Die Patienten können sekundäre Krankheiten entwickeln, wie z. B. Hautverschlechterung, Harnwegsinfektionen, Mazeration </a:t>
            </a:r>
            <a:r>
              <a:rPr lang="en-US" noProof="0" dirty="0"/>
              <a:t>(Aufweichung und Aufhellung der Haut aufgrund der ständigen Feuchtigkeit); </a:t>
            </a:r>
          </a:p>
          <a:p>
            <a:pPr marL="285750" lvl="0" indent="-285750" algn="l" rtl="0">
              <a:spcBef>
                <a:spcPts val="0"/>
              </a:spcBef>
              <a:spcAft>
                <a:spcPts val="0"/>
              </a:spcAft>
              <a:buClr>
                <a:schemeClr val="dk1"/>
              </a:buClr>
              <a:buSzPts val="1200"/>
              <a:buFont typeface="Calibri"/>
              <a:buAutoNum type="romanUcPeriod"/>
            </a:pPr>
            <a:r>
              <a:rPr lang="en-US" sz="1200" b="0" i="0" u="none" strike="noStrike" noProof="0" dirty="0">
                <a:solidFill>
                  <a:schemeClr val="dk1"/>
                </a:solidFill>
                <a:latin typeface="Calibri"/>
                <a:ea typeface="Calibri"/>
                <a:cs typeface="Calibri"/>
                <a:sym typeface="Calibri"/>
              </a:rPr>
              <a:t>Es entstehen erhebliche direkte und indirekte finanzielle Kosten für die Patienten (z. B. für Kleidung), Gehalts-/Arbeitsplatzverluste und Kosteneinsparungen;</a:t>
            </a:r>
            <a:endParaRPr lang="en-US" noProof="0" dirty="0"/>
          </a:p>
          <a:p>
            <a:pPr marL="285750" lvl="0" indent="-285750" algn="l" rtl="0">
              <a:spcBef>
                <a:spcPts val="0"/>
              </a:spcBef>
              <a:spcAft>
                <a:spcPts val="0"/>
              </a:spcAft>
              <a:buClr>
                <a:schemeClr val="dk1"/>
              </a:buClr>
              <a:buSzPts val="1200"/>
              <a:buFont typeface="Calibri"/>
              <a:buAutoNum type="romanUcPeriod"/>
            </a:pPr>
            <a:r>
              <a:rPr lang="en-US" sz="1200" b="0" i="0" u="none" strike="noStrike" noProof="0" dirty="0">
                <a:solidFill>
                  <a:schemeClr val="dk1"/>
                </a:solidFill>
                <a:latin typeface="Calibri"/>
                <a:ea typeface="Calibri"/>
                <a:cs typeface="Calibri"/>
                <a:sym typeface="Calibri"/>
              </a:rPr>
              <a:t>Und für die Gesellschaft und das Gesundheitswesen in Form von Produktivitätsverlusten und Arztbesuchen;</a:t>
            </a:r>
            <a:endParaRPr lang="en-US" noProof="0" dirty="0"/>
          </a:p>
          <a:p>
            <a:pPr marL="285750" lvl="0" indent="-285750" algn="l" rtl="0">
              <a:spcBef>
                <a:spcPts val="0"/>
              </a:spcBef>
              <a:spcAft>
                <a:spcPts val="0"/>
              </a:spcAft>
              <a:buClr>
                <a:schemeClr val="dk1"/>
              </a:buClr>
              <a:buSzPts val="1200"/>
              <a:buFont typeface="Calibri"/>
              <a:buAutoNum type="romanUcPeriod" startAt="3"/>
            </a:pPr>
            <a:r>
              <a:rPr lang="en-US" sz="1200" b="1" i="0" u="none" strike="noStrike" noProof="0" dirty="0">
                <a:solidFill>
                  <a:schemeClr val="dk1"/>
                </a:solidFill>
                <a:latin typeface="Calibri"/>
                <a:ea typeface="Calibri"/>
                <a:cs typeface="Calibri"/>
                <a:sym typeface="Calibri"/>
              </a:rPr>
              <a:t>Vor allem aber wird die Lebensqualität erheblich beeinträchtigt</a:t>
            </a:r>
            <a:r>
              <a:rPr lang="en-US" sz="1200" b="0" i="0" u="none" strike="noStrike" noProof="0" dirty="0">
                <a:solidFill>
                  <a:schemeClr val="dk1"/>
                </a:solidFill>
                <a:latin typeface="Calibri"/>
                <a:ea typeface="Calibri"/>
                <a:cs typeface="Calibri"/>
                <a:sym typeface="Calibri"/>
              </a:rPr>
              <a:t>.</a:t>
            </a:r>
            <a:endParaRPr lang="en-US" noProof="0" dirty="0"/>
          </a:p>
          <a:p>
            <a:pPr marL="0" lvl="0" indent="0" algn="l" rtl="0">
              <a:spcBef>
                <a:spcPts val="0"/>
              </a:spcBef>
              <a:spcAft>
                <a:spcPts val="0"/>
              </a:spcAft>
              <a:buClr>
                <a:schemeClr val="dk1"/>
              </a:buClr>
              <a:buSzPts val="1200"/>
              <a:buFont typeface="Calibri"/>
              <a:buNone/>
            </a:pPr>
            <a:endParaRPr lang="en-US" sz="1200" b="0" i="0" u="none" strike="noStrike" noProof="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r>
              <a:rPr lang="en-US" sz="1200" b="0" i="0" u="none" strike="noStrike" noProof="0" dirty="0">
                <a:solidFill>
                  <a:schemeClr val="dk1"/>
                </a:solidFill>
                <a:latin typeface="Calibri"/>
                <a:ea typeface="Calibri"/>
                <a:cs typeface="Calibri"/>
                <a:sym typeface="Calibri"/>
              </a:rPr>
              <a:t>Insbesondere ist die Lebensqualität nicht auf den Patient beschränkt, sondern kann in ähnlichem Maße auch die Angehörigen des Patient betreffen. SI kann zum Verlust der Fähigkeit, unabhängig zu leben, beitragen und ist auch eine Ursache für die Einweisung in ein Pflegeheim (</a:t>
            </a:r>
            <a:r>
              <a:rPr lang="en-US" noProof="0" dirty="0"/>
              <a:t>O'Donnell, Journal for nurse practitioners 2020;16(8))</a:t>
            </a:r>
            <a:r>
              <a:rPr lang="en-US" sz="1200" b="0" i="0" u="none" strike="noStrike" noProof="0" dirty="0">
                <a:solidFill>
                  <a:schemeClr val="dk1"/>
                </a:solidFill>
                <a:latin typeface="Calibri"/>
                <a:ea typeface="Calibri"/>
                <a:cs typeface="Calibri"/>
                <a:sym typeface="Calibri"/>
              </a:rPr>
              <a:t>.</a:t>
            </a:r>
            <a:endParaRPr lang="en-US" noProof="0" dirty="0"/>
          </a:p>
        </p:txBody>
      </p:sp>
      <p:sp>
        <p:nvSpPr>
          <p:cNvPr id="250" name="Google Shape;250;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sv-SE"/>
              <a:t>18</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7" name="Google Shape;257;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sv-SE" dirty="0"/>
              <a:t>Ziel der Folie: Die negativen Auswirkungen auf die Lebensqualität hängen mit mehreren Faktoren zusammen.</a:t>
            </a:r>
            <a:endParaRPr dirty="0"/>
          </a:p>
          <a:p>
            <a:pPr marL="0" lvl="0" indent="0" algn="l" rtl="0">
              <a:spcBef>
                <a:spcPts val="0"/>
              </a:spcBef>
              <a:spcAft>
                <a:spcPts val="0"/>
              </a:spcAft>
              <a:buNone/>
            </a:pPr>
            <a:endParaRPr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sv-SE" dirty="0"/>
              <a:t>Stuhlinkontinenz kann die Lebensqualität beeinträchtigen und zu Scham und sozialer Isolation führen. Stuhlinkontinenz tritt häufiger bei älteren Erwachsenen auf und ist ein häufiger Grund für die Einweisung in ein Pflegeheim, da sie </a:t>
            </a:r>
            <a:r>
              <a:rPr lang="en-US" sz="1200" b="0" i="0" u="none" strike="noStrike" dirty="0">
                <a:solidFill>
                  <a:schemeClr val="dk1"/>
                </a:solidFill>
                <a:latin typeface="Calibri"/>
                <a:ea typeface="Calibri"/>
                <a:cs typeface="Calibri"/>
                <a:sym typeface="Calibri"/>
              </a:rPr>
              <a:t>die </a:t>
            </a:r>
            <a:r>
              <a:rPr lang="en-US" sz="1200" b="0" i="0" u="none" strike="noStrike" dirty="0" err="1">
                <a:solidFill>
                  <a:schemeClr val="dk1"/>
                </a:solidFill>
                <a:latin typeface="Calibri"/>
                <a:ea typeface="Calibri"/>
                <a:cs typeface="Calibri"/>
                <a:sym typeface="Calibri"/>
              </a:rPr>
              <a:t>Belastung</a:t>
            </a:r>
            <a:r>
              <a:rPr lang="en-US" sz="1200" b="0" i="0" u="none" strike="noStrike" dirty="0">
                <a:solidFill>
                  <a:schemeClr val="dk1"/>
                </a:solidFill>
                <a:latin typeface="Calibri"/>
                <a:ea typeface="Calibri"/>
                <a:cs typeface="Calibri"/>
                <a:sym typeface="Calibri"/>
              </a:rPr>
              <a:t> für das </a:t>
            </a:r>
            <a:r>
              <a:rPr lang="en-US" sz="1200" b="0" i="0" u="none" strike="noStrike" dirty="0" err="1">
                <a:solidFill>
                  <a:schemeClr val="dk1"/>
                </a:solidFill>
                <a:latin typeface="Calibri"/>
                <a:ea typeface="Calibri"/>
                <a:cs typeface="Calibri"/>
                <a:sym typeface="Calibri"/>
              </a:rPr>
              <a:t>Pflegepersonal</a:t>
            </a:r>
            <a:r>
              <a:rPr lang="en-US" sz="1200" b="0" i="0" u="none" strike="noStrike" dirty="0">
                <a:solidFill>
                  <a:schemeClr val="dk1"/>
                </a:solidFill>
                <a:latin typeface="Calibri"/>
                <a:ea typeface="Calibri"/>
                <a:cs typeface="Calibri"/>
                <a:sym typeface="Calibri"/>
              </a:rPr>
              <a:t> </a:t>
            </a:r>
            <a:r>
              <a:rPr lang="en-US" sz="1200" b="0" i="0" u="none" strike="noStrike" dirty="0" err="1">
                <a:solidFill>
                  <a:schemeClr val="dk1"/>
                </a:solidFill>
                <a:latin typeface="Calibri"/>
                <a:ea typeface="Calibri"/>
                <a:cs typeface="Calibri"/>
                <a:sym typeface="Calibri"/>
              </a:rPr>
              <a:t>erhöht</a:t>
            </a:r>
            <a:r>
              <a:rPr lang="en-US" sz="1200" b="0" i="0" u="none" strike="noStrike" dirty="0">
                <a:solidFill>
                  <a:schemeClr val="dk1"/>
                </a:solidFill>
                <a:latin typeface="Calibri"/>
                <a:ea typeface="Calibri"/>
                <a:cs typeface="Calibri"/>
                <a:sym typeface="Calibri"/>
              </a:rPr>
              <a:t> und die </a:t>
            </a:r>
            <a:r>
              <a:rPr lang="en-US" sz="1200" b="0" i="0" u="none" strike="noStrike" dirty="0" err="1">
                <a:solidFill>
                  <a:schemeClr val="dk1"/>
                </a:solidFill>
                <a:latin typeface="Calibri"/>
                <a:ea typeface="Calibri"/>
                <a:cs typeface="Calibri"/>
                <a:sym typeface="Calibri"/>
              </a:rPr>
              <a:t>Beziehungen</a:t>
            </a:r>
            <a:r>
              <a:rPr lang="en-US" sz="1200" b="0" i="0" u="none" strike="noStrike" dirty="0">
                <a:solidFill>
                  <a:schemeClr val="dk1"/>
                </a:solidFill>
                <a:latin typeface="Calibri"/>
                <a:ea typeface="Calibri"/>
                <a:cs typeface="Calibri"/>
                <a:sym typeface="Calibri"/>
              </a:rPr>
              <a:t> </a:t>
            </a:r>
            <a:r>
              <a:rPr lang="en-US" sz="1200" b="0" i="0" u="none" strike="noStrike" dirty="0" err="1">
                <a:solidFill>
                  <a:schemeClr val="dk1"/>
                </a:solidFill>
                <a:latin typeface="Calibri"/>
                <a:ea typeface="Calibri"/>
                <a:cs typeface="Calibri"/>
                <a:sym typeface="Calibri"/>
              </a:rPr>
              <a:t>belastet</a:t>
            </a:r>
            <a:r>
              <a:rPr lang="en-US" sz="1200" b="0" i="0" u="none" strike="noStrike" dirty="0">
                <a:solidFill>
                  <a:schemeClr val="dk1"/>
                </a:solidFill>
                <a:latin typeface="Calibri"/>
                <a:ea typeface="Calibri"/>
                <a:cs typeface="Calibri"/>
                <a:sym typeface="Calibri"/>
              </a:rPr>
              <a:t>.  </a:t>
            </a:r>
            <a:r>
              <a:rPr lang="en-US" sz="1200" b="0" i="0" u="none" strike="noStrike" dirty="0" err="1">
                <a:solidFill>
                  <a:schemeClr val="dk1"/>
                </a:solidFill>
                <a:latin typeface="Calibri"/>
                <a:ea typeface="Calibri"/>
                <a:cs typeface="Calibri"/>
                <a:sym typeface="Calibri"/>
              </a:rPr>
              <a:t>Außerdem</a:t>
            </a:r>
            <a:r>
              <a:rPr lang="en-US" sz="1200" b="0" i="0" u="none" strike="noStrike" dirty="0">
                <a:solidFill>
                  <a:schemeClr val="dk1"/>
                </a:solidFill>
                <a:latin typeface="Calibri"/>
                <a:ea typeface="Calibri"/>
                <a:cs typeface="Calibri"/>
                <a:sym typeface="Calibri"/>
              </a:rPr>
              <a:t> </a:t>
            </a:r>
            <a:r>
              <a:rPr lang="en-US" sz="1200" b="0" i="0" u="none" strike="noStrike" dirty="0" err="1">
                <a:solidFill>
                  <a:schemeClr val="dk1"/>
                </a:solidFill>
                <a:latin typeface="Calibri"/>
                <a:ea typeface="Calibri"/>
                <a:cs typeface="Calibri"/>
                <a:sym typeface="Calibri"/>
              </a:rPr>
              <a:t>kann</a:t>
            </a:r>
            <a:r>
              <a:rPr lang="en-US" sz="1200" b="0" i="0" u="none" strike="noStrike" dirty="0">
                <a:solidFill>
                  <a:schemeClr val="dk1"/>
                </a:solidFill>
                <a:latin typeface="Calibri"/>
                <a:ea typeface="Calibri"/>
                <a:cs typeface="Calibri"/>
                <a:sym typeface="Calibri"/>
              </a:rPr>
              <a:t> SI die </a:t>
            </a:r>
            <a:r>
              <a:rPr lang="en-US" sz="1200" b="0" i="0" u="none" strike="noStrike" dirty="0" err="1">
                <a:solidFill>
                  <a:schemeClr val="dk1"/>
                </a:solidFill>
                <a:latin typeface="Calibri"/>
                <a:ea typeface="Calibri"/>
                <a:cs typeface="Calibri"/>
                <a:sym typeface="Calibri"/>
              </a:rPr>
              <a:t>Arbeitsfähigkeit</a:t>
            </a:r>
            <a:r>
              <a:rPr lang="en-US" sz="1200" b="0" i="0" u="none" strike="noStrike" dirty="0">
                <a:solidFill>
                  <a:schemeClr val="dk1"/>
                </a:solidFill>
                <a:latin typeface="Calibri"/>
                <a:ea typeface="Calibri"/>
                <a:cs typeface="Calibri"/>
                <a:sym typeface="Calibri"/>
              </a:rPr>
              <a:t>, </a:t>
            </a:r>
            <a:r>
              <a:rPr lang="en-US" sz="1200" b="0" i="0" u="none" strike="noStrike" dirty="0" err="1">
                <a:solidFill>
                  <a:schemeClr val="dk1"/>
                </a:solidFill>
                <a:latin typeface="Calibri"/>
                <a:ea typeface="Calibri"/>
                <a:cs typeface="Calibri"/>
                <a:sym typeface="Calibri"/>
              </a:rPr>
              <a:t>sowohl</a:t>
            </a:r>
            <a:r>
              <a:rPr lang="en-US" sz="1200" b="0" i="0" u="none" strike="noStrike" dirty="0">
                <a:solidFill>
                  <a:schemeClr val="dk1"/>
                </a:solidFill>
                <a:latin typeface="Calibri"/>
                <a:ea typeface="Calibri"/>
                <a:cs typeface="Calibri"/>
                <a:sym typeface="Calibri"/>
              </a:rPr>
              <a:t> des </a:t>
            </a:r>
            <a:r>
              <a:rPr lang="en-US" sz="1200" b="0" i="0" u="none" strike="noStrike" dirty="0" err="1">
                <a:solidFill>
                  <a:schemeClr val="dk1"/>
                </a:solidFill>
                <a:latin typeface="Calibri"/>
                <a:ea typeface="Calibri"/>
                <a:cs typeface="Calibri"/>
                <a:sym typeface="Calibri"/>
              </a:rPr>
              <a:t>Patienten</a:t>
            </a:r>
            <a:r>
              <a:rPr lang="en-US" sz="1200" b="0" i="0" u="none" strike="noStrike" dirty="0">
                <a:solidFill>
                  <a:schemeClr val="dk1"/>
                </a:solidFill>
                <a:latin typeface="Calibri"/>
                <a:ea typeface="Calibri"/>
                <a:cs typeface="Calibri"/>
                <a:sym typeface="Calibri"/>
              </a:rPr>
              <a:t> </a:t>
            </a:r>
            <a:r>
              <a:rPr lang="en-US" sz="1200" b="0" i="0" u="none" strike="noStrike" dirty="0" err="1">
                <a:solidFill>
                  <a:schemeClr val="dk1"/>
                </a:solidFill>
                <a:latin typeface="Calibri"/>
                <a:ea typeface="Calibri"/>
                <a:cs typeface="Calibri"/>
                <a:sym typeface="Calibri"/>
              </a:rPr>
              <a:t>als</a:t>
            </a:r>
            <a:r>
              <a:rPr lang="en-US" sz="1200" b="0" i="0" u="none" strike="noStrike" dirty="0">
                <a:solidFill>
                  <a:schemeClr val="dk1"/>
                </a:solidFill>
                <a:latin typeface="Calibri"/>
                <a:ea typeface="Calibri"/>
                <a:cs typeface="Calibri"/>
                <a:sym typeface="Calibri"/>
              </a:rPr>
              <a:t> </a:t>
            </a:r>
            <a:r>
              <a:rPr lang="en-US" sz="1200" b="0" i="0" u="none" strike="noStrike" dirty="0" err="1">
                <a:solidFill>
                  <a:schemeClr val="dk1"/>
                </a:solidFill>
                <a:latin typeface="Calibri"/>
                <a:ea typeface="Calibri"/>
                <a:cs typeface="Calibri"/>
                <a:sym typeface="Calibri"/>
              </a:rPr>
              <a:t>auch</a:t>
            </a:r>
            <a:r>
              <a:rPr lang="en-US" sz="1200" b="0" i="0" u="none" strike="noStrike" dirty="0">
                <a:solidFill>
                  <a:schemeClr val="dk1"/>
                </a:solidFill>
                <a:latin typeface="Calibri"/>
                <a:ea typeface="Calibri"/>
                <a:cs typeface="Calibri"/>
                <a:sym typeface="Calibri"/>
              </a:rPr>
              <a:t> des </a:t>
            </a:r>
            <a:r>
              <a:rPr lang="en-US" sz="1200" b="0" i="0" u="none" strike="noStrike" dirty="0" err="1">
                <a:solidFill>
                  <a:schemeClr val="dk1"/>
                </a:solidFill>
                <a:latin typeface="Calibri"/>
                <a:ea typeface="Calibri"/>
                <a:cs typeface="Calibri"/>
                <a:sym typeface="Calibri"/>
              </a:rPr>
              <a:t>Pflegepersonals</a:t>
            </a:r>
            <a:r>
              <a:rPr lang="en-US" sz="1200" b="0" i="0" u="none" strike="noStrike" dirty="0">
                <a:solidFill>
                  <a:schemeClr val="dk1"/>
                </a:solidFill>
                <a:latin typeface="Calibri"/>
                <a:ea typeface="Calibri"/>
                <a:cs typeface="Calibri"/>
                <a:sym typeface="Calibri"/>
              </a:rPr>
              <a:t>, </a:t>
            </a:r>
            <a:r>
              <a:rPr lang="en-US" sz="1200" b="0" i="0" u="none" strike="noStrike" dirty="0" err="1">
                <a:solidFill>
                  <a:schemeClr val="dk1"/>
                </a:solidFill>
                <a:latin typeface="Calibri"/>
                <a:ea typeface="Calibri"/>
                <a:cs typeface="Calibri"/>
                <a:sym typeface="Calibri"/>
              </a:rPr>
              <a:t>beeinträchtigen</a:t>
            </a:r>
            <a:r>
              <a:rPr lang="en-US" sz="1200" b="0" i="0" u="none" strike="noStrike" dirty="0">
                <a:solidFill>
                  <a:schemeClr val="dk1"/>
                </a:solidFill>
                <a:latin typeface="Calibri"/>
                <a:ea typeface="Calibri"/>
                <a:cs typeface="Calibri"/>
                <a:sym typeface="Calibri"/>
              </a:rPr>
              <a:t>. Und </a:t>
            </a:r>
            <a:r>
              <a:rPr lang="en-US" sz="1200" b="0" i="0" u="none" strike="noStrike" dirty="0" err="1">
                <a:solidFill>
                  <a:schemeClr val="dk1"/>
                </a:solidFill>
                <a:latin typeface="Calibri"/>
                <a:ea typeface="Calibri"/>
                <a:cs typeface="Calibri"/>
                <a:sym typeface="Calibri"/>
              </a:rPr>
              <a:t>obwohl</a:t>
            </a:r>
            <a:r>
              <a:rPr lang="en-US" sz="1200" b="0" i="0" u="none" strike="noStrike" dirty="0">
                <a:solidFill>
                  <a:schemeClr val="dk1"/>
                </a:solidFill>
                <a:latin typeface="Calibri"/>
                <a:ea typeface="Calibri"/>
                <a:cs typeface="Calibri"/>
                <a:sym typeface="Calibri"/>
              </a:rPr>
              <a:t> </a:t>
            </a:r>
            <a:r>
              <a:rPr lang="sv-SE" dirty="0"/>
              <a:t>zahlreiche Behandlungsmöglichkeiten zur Verfügung stehen, behandeln sich die meisten von SI betroffenen Personen selbst und melden ihre Symptome oft nicht ihrem Gesundheitsdienstleister.</a:t>
            </a:r>
            <a:endParaRPr dirty="0"/>
          </a:p>
          <a:p>
            <a:pPr marL="0" lvl="0" indent="0" algn="l" rtl="0">
              <a:spcBef>
                <a:spcPts val="0"/>
              </a:spcBef>
              <a:spcAft>
                <a:spcPts val="0"/>
              </a:spcAft>
              <a:buNone/>
            </a:pPr>
            <a:endParaRPr dirty="0"/>
          </a:p>
        </p:txBody>
      </p:sp>
      <p:sp>
        <p:nvSpPr>
          <p:cNvPr id="258" name="Google Shape;258;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sv-SE"/>
              <a:t>19</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6" name="Google Shape;226;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27" name="Google Shape;227;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sv-SE"/>
              <a:t>20</a:t>
            </a:fld>
            <a:endParaRPr/>
          </a:p>
        </p:txBody>
      </p:sp>
    </p:spTree>
    <p:extLst>
      <p:ext uri="{BB962C8B-B14F-4D97-AF65-F5344CB8AC3E}">
        <p14:creationId xmlns:p14="http://schemas.microsoft.com/office/powerpoint/2010/main" val="13024712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1" name="Google Shape;271;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2" name="Google Shape;272;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sv-SE"/>
              <a:t>21</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 name="Google Shape;9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b="0" i="0" u="none" strike="noStrike" noProof="0" dirty="0">
                <a:solidFill>
                  <a:schemeClr val="dk1"/>
                </a:solidFill>
                <a:latin typeface="Calibri"/>
                <a:ea typeface="Calibri"/>
                <a:cs typeface="Calibri"/>
                <a:sym typeface="Calibri"/>
              </a:rPr>
              <a:t>Diese Präsentation soll Ihnen einen Überblick über Stuhlinkontinenz, </a:t>
            </a:r>
            <a:r>
              <a:rPr lang="en-US" noProof="0" dirty="0"/>
              <a:t>ihre Ursachen, ihre Verbreitung und ihre Behandlung </a:t>
            </a:r>
            <a:r>
              <a:rPr lang="en-US" sz="1200" b="0" i="0" u="none" strike="noStrike" noProof="0" dirty="0">
                <a:solidFill>
                  <a:schemeClr val="dk1"/>
                </a:solidFill>
                <a:latin typeface="Calibri"/>
                <a:ea typeface="Calibri"/>
                <a:cs typeface="Calibri"/>
                <a:sym typeface="Calibri"/>
              </a:rPr>
              <a:t>geben. Darmkontinenz ist eine unserer grundlegenden Erwartungen und ein grundlegendes Element der Lebensqualität. Sie spiegelt das Vertrauen in einen angemessenen Wahrnehmungs- und Kontrollmechanismus für den Stuhlgang wider, der eine bewusste Auswahl des richtigen Zeitpunkts, des Ortes und der Privatsphäre für die Entleerung und den Stuhlgang ermöglicht (Saldana Ruiz &amp; Kaiser, World Journal of Gastroenterology 2017).</a:t>
            </a:r>
          </a:p>
          <a:p>
            <a:pPr marL="0" marR="0" lvl="0" indent="0" algn="l" rtl="0">
              <a:lnSpc>
                <a:spcPct val="100000"/>
              </a:lnSpc>
              <a:spcBef>
                <a:spcPts val="0"/>
              </a:spcBef>
              <a:spcAft>
                <a:spcPts val="0"/>
              </a:spcAft>
              <a:buClr>
                <a:schemeClr val="dk1"/>
              </a:buClr>
              <a:buSzPts val="1200"/>
              <a:buFont typeface="Calibri"/>
              <a:buNone/>
            </a:pPr>
            <a:endParaRPr lang="en-US" sz="1200" b="0" i="0" u="none" strike="noStrike" noProof="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sz="1200" b="0" i="0" u="none" strike="noStrike" noProof="0" dirty="0">
                <a:solidFill>
                  <a:schemeClr val="dk1"/>
                </a:solidFill>
                <a:latin typeface="Calibri"/>
                <a:ea typeface="Calibri"/>
                <a:cs typeface="Calibri"/>
                <a:sym typeface="Calibri"/>
              </a:rPr>
              <a:t>Diese Präsentation wurde von einer medizinischen Fachkraft überprüft.</a:t>
            </a:r>
          </a:p>
          <a:p>
            <a:pPr marL="0" lvl="0" indent="0" algn="l" rtl="0">
              <a:spcBef>
                <a:spcPts val="0"/>
              </a:spcBef>
              <a:spcAft>
                <a:spcPts val="0"/>
              </a:spcAft>
              <a:buNone/>
            </a:pPr>
            <a:endParaRPr lang="en-US" noProof="0" dirty="0"/>
          </a:p>
        </p:txBody>
      </p:sp>
      <p:sp>
        <p:nvSpPr>
          <p:cNvPr id="94" name="Google Shape;9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sv-SE"/>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8" name="Google Shape;278;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noProof="0" dirty="0">
                <a:solidFill>
                  <a:schemeClr val="dk1"/>
                </a:solidFill>
                <a:latin typeface="Calibri"/>
                <a:ea typeface="Calibri"/>
                <a:cs typeface="Calibri"/>
                <a:sym typeface="Calibri"/>
              </a:rPr>
              <a:t>Ziel der Folie: Der wichtigste Weg, </a:t>
            </a:r>
            <a:r>
              <a:rPr lang="en-US" sz="1200" b="0" i="0" u="none" strike="noStrike" noProof="0" dirty="0" err="1">
                <a:solidFill>
                  <a:schemeClr val="dk1"/>
                </a:solidFill>
                <a:latin typeface="Calibri"/>
                <a:ea typeface="Calibri"/>
                <a:cs typeface="Calibri"/>
                <a:sym typeface="Calibri"/>
              </a:rPr>
              <a:t>mit</a:t>
            </a:r>
            <a:r>
              <a:rPr lang="en-US" sz="1200" b="0" i="0" u="none" strike="noStrike" noProof="0" dirty="0">
                <a:solidFill>
                  <a:schemeClr val="dk1"/>
                </a:solidFill>
                <a:latin typeface="Calibri"/>
                <a:ea typeface="Calibri"/>
                <a:cs typeface="Calibri"/>
                <a:sym typeface="Calibri"/>
              </a:rPr>
              <a:t> SI umzugehen, besteht darin, darüber zu sprechen.</a:t>
            </a:r>
            <a:endParaRPr lang="en-US" noProof="0" dirty="0"/>
          </a:p>
          <a:p>
            <a:pPr marL="0" lvl="0" indent="0" algn="l" rtl="0">
              <a:spcBef>
                <a:spcPts val="0"/>
              </a:spcBef>
              <a:spcAft>
                <a:spcPts val="0"/>
              </a:spcAft>
              <a:buNone/>
            </a:pPr>
            <a:endParaRPr lang="en-US" sz="1200" b="0" i="0" u="none" strike="noStrike" noProof="0" dirty="0">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noProof="0" dirty="0">
                <a:solidFill>
                  <a:schemeClr val="dk1"/>
                </a:solidFill>
                <a:latin typeface="Calibri"/>
                <a:ea typeface="Calibri"/>
                <a:cs typeface="Calibri"/>
                <a:sym typeface="Calibri"/>
              </a:rPr>
              <a:t>Informationen über veränderte Stuhlgewohnheiten sind ein wichtiger erster Schritt bei der Bewertung und Behandlung von Stuhlinkontinenz. Symptome wie Verstopfung und veränderte Stuhlgewohnheiten werden in der Regel </a:t>
            </a:r>
            <a:r>
              <a:rPr lang="en-US" sz="1200" b="0" i="0" u="none" strike="noStrike" noProof="0" dirty="0" err="1">
                <a:solidFill>
                  <a:schemeClr val="dk1"/>
                </a:solidFill>
                <a:latin typeface="Calibri"/>
                <a:ea typeface="Calibri"/>
                <a:cs typeface="Calibri"/>
                <a:sym typeface="Calibri"/>
              </a:rPr>
              <a:t>mit</a:t>
            </a:r>
            <a:r>
              <a:rPr lang="en-US" sz="1200" b="0" i="0" u="none" strike="noStrike" noProof="0" dirty="0">
                <a:solidFill>
                  <a:schemeClr val="dk1"/>
                </a:solidFill>
                <a:latin typeface="Calibri"/>
                <a:ea typeface="Calibri"/>
                <a:cs typeface="Calibri"/>
                <a:sym typeface="Calibri"/>
              </a:rPr>
              <a:t> SI in Verbindung gebracht, aber die Patienten berichten oft nicht über diese Symptome. Um </a:t>
            </a:r>
            <a:r>
              <a:rPr lang="en-US" sz="1200" b="0" i="0" u="none" strike="noStrike" noProof="0" dirty="0" err="1">
                <a:solidFill>
                  <a:schemeClr val="dk1"/>
                </a:solidFill>
                <a:latin typeface="Calibri"/>
                <a:ea typeface="Calibri"/>
                <a:cs typeface="Calibri"/>
                <a:sym typeface="Calibri"/>
              </a:rPr>
              <a:t>eine</a:t>
            </a:r>
            <a:r>
              <a:rPr lang="en-US" sz="1200" b="0" i="0" u="none" strike="noStrike" noProof="0" dirty="0">
                <a:solidFill>
                  <a:schemeClr val="dk1"/>
                </a:solidFill>
                <a:latin typeface="Calibri"/>
                <a:ea typeface="Calibri"/>
                <a:cs typeface="Calibri"/>
                <a:sym typeface="Calibri"/>
              </a:rPr>
              <a:t> SI behandeln zu können, muss das Symptom erkannt werden. Weniger als ein Drittel der Patienten </a:t>
            </a:r>
            <a:r>
              <a:rPr lang="en-US" sz="1200" b="0" i="0" u="none" strike="noStrike" noProof="0" dirty="0" err="1">
                <a:solidFill>
                  <a:schemeClr val="dk1"/>
                </a:solidFill>
                <a:latin typeface="Calibri"/>
                <a:ea typeface="Calibri"/>
                <a:cs typeface="Calibri"/>
                <a:sym typeface="Calibri"/>
              </a:rPr>
              <a:t>mit</a:t>
            </a:r>
            <a:r>
              <a:rPr lang="en-US" sz="1200" b="0" i="0" u="none" strike="noStrike" noProof="0" dirty="0">
                <a:solidFill>
                  <a:schemeClr val="dk1"/>
                </a:solidFill>
                <a:latin typeface="Calibri"/>
                <a:ea typeface="Calibri"/>
                <a:cs typeface="Calibri"/>
                <a:sym typeface="Calibri"/>
              </a:rPr>
              <a:t> SI haben mit einem Gesundheitsdienstleister über ihre Probleme gesprochen. Dies liegt daran, dass die Leistungserbringer nur selten auf SI untersuchen und die Patienten nicht freiwillig über ihre Symptome berichten. </a:t>
            </a:r>
            <a:endParaRPr lang="en-US" noProof="0" dirty="0"/>
          </a:p>
          <a:p>
            <a:pPr marL="0" lvl="0" indent="0" algn="l" rtl="0">
              <a:spcBef>
                <a:spcPts val="0"/>
              </a:spcBef>
              <a:spcAft>
                <a:spcPts val="0"/>
              </a:spcAft>
              <a:buNone/>
            </a:pPr>
            <a:endParaRPr lang="en-US" noProof="0" dirty="0"/>
          </a:p>
          <a:p>
            <a:pPr marL="0" lvl="0" indent="0" algn="l" rtl="0">
              <a:spcBef>
                <a:spcPts val="0"/>
              </a:spcBef>
              <a:spcAft>
                <a:spcPts val="0"/>
              </a:spcAft>
              <a:buNone/>
            </a:pPr>
            <a:endParaRPr lang="en-US" noProof="0" dirty="0"/>
          </a:p>
          <a:p>
            <a:pPr marL="0" lvl="0" indent="0" algn="l" rtl="0">
              <a:spcBef>
                <a:spcPts val="0"/>
              </a:spcBef>
              <a:spcAft>
                <a:spcPts val="0"/>
              </a:spcAft>
              <a:buNone/>
            </a:pPr>
            <a:endParaRPr lang="en-US" noProof="0" dirty="0"/>
          </a:p>
        </p:txBody>
      </p:sp>
      <p:sp>
        <p:nvSpPr>
          <p:cNvPr id="279" name="Google Shape;279;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sv-SE"/>
              <a:t>22</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noProof="0" dirty="0">
                <a:solidFill>
                  <a:schemeClr val="dk1"/>
                </a:solidFill>
                <a:latin typeface="Calibri"/>
                <a:ea typeface="Calibri"/>
                <a:cs typeface="Calibri"/>
                <a:sym typeface="Calibri"/>
              </a:rPr>
              <a:t>Ziel der Folie: </a:t>
            </a:r>
            <a:r>
              <a:rPr lang="en-US" sz="1200" b="0" i="0" u="none" strike="noStrike" kern="1200" baseline="0" noProof="0" dirty="0">
                <a:solidFill>
                  <a:schemeClr val="tx1"/>
                </a:solidFill>
                <a:latin typeface="+mn-lt"/>
                <a:ea typeface="+mn-ea"/>
                <a:cs typeface="+mn-cs"/>
              </a:rPr>
              <a:t>Es gibt verschiedene Schweregrade der </a:t>
            </a:r>
            <a:r>
              <a:rPr lang="en-US" sz="1200" b="0" i="0" u="none" strike="noStrike" kern="1200" baseline="0" noProof="0" dirty="0" err="1">
                <a:solidFill>
                  <a:schemeClr val="tx1"/>
                </a:solidFill>
                <a:latin typeface="+mn-lt"/>
                <a:ea typeface="+mn-ea"/>
                <a:cs typeface="+mn-cs"/>
              </a:rPr>
              <a:t>Stuhlinkontinenz</a:t>
            </a:r>
            <a:r>
              <a:rPr lang="en-US" sz="1200" b="0" i="0" u="none" strike="noStrike" kern="1200" baseline="0" noProof="0" dirty="0">
                <a:solidFill>
                  <a:schemeClr val="tx1"/>
                </a:solidFill>
                <a:latin typeface="+mn-lt"/>
                <a:ea typeface="+mn-ea"/>
                <a:cs typeface="+mn-cs"/>
              </a:rPr>
              <a:t> und es ist wichtig, den Schweregrad zu beurteilen, um die Erkrankung zu behandeln.</a:t>
            </a:r>
          </a:p>
          <a:p>
            <a:endParaRPr lang="en-US" sz="1200" b="0" i="0" u="none" strike="noStrike" kern="1200" baseline="0" noProof="0" dirty="0">
              <a:solidFill>
                <a:schemeClr val="tx1"/>
              </a:solidFill>
              <a:latin typeface="+mn-lt"/>
              <a:ea typeface="+mn-ea"/>
              <a:cs typeface="+mn-cs"/>
            </a:endParaRPr>
          </a:p>
          <a:p>
            <a:r>
              <a:rPr lang="en-US" sz="1200" b="0" i="0" u="none" strike="noStrike" kern="1200" baseline="0" noProof="0" dirty="0">
                <a:solidFill>
                  <a:schemeClr val="tx1"/>
                </a:solidFill>
                <a:latin typeface="+mn-lt"/>
                <a:ea typeface="+mn-ea"/>
                <a:cs typeface="+mn-cs"/>
              </a:rPr>
              <a:t>Bei der Bewertung des Schweregrads werden in erster </a:t>
            </a:r>
            <a:r>
              <a:rPr lang="en-US" sz="1200" b="0" i="0" u="none" strike="noStrike" kern="1200" baseline="0" noProof="0" dirty="0" err="1">
                <a:solidFill>
                  <a:schemeClr val="tx1"/>
                </a:solidFill>
                <a:latin typeface="+mn-lt"/>
                <a:ea typeface="+mn-ea"/>
                <a:cs typeface="+mn-cs"/>
              </a:rPr>
              <a:t>Linie</a:t>
            </a:r>
            <a:r>
              <a:rPr lang="en-US" sz="1200" b="0" i="0" u="none" strike="noStrike" kern="1200" baseline="0" noProof="0" dirty="0">
                <a:solidFill>
                  <a:schemeClr val="tx1"/>
                </a:solidFill>
                <a:latin typeface="+mn-lt"/>
                <a:ea typeface="+mn-ea"/>
                <a:cs typeface="+mn-cs"/>
              </a:rPr>
              <a:t> </a:t>
            </a:r>
            <a:r>
              <a:rPr lang="en-US" sz="1200" b="0" i="0" u="none" strike="noStrike" kern="1200" baseline="0" noProof="0" dirty="0" err="1">
                <a:solidFill>
                  <a:schemeClr val="tx1"/>
                </a:solidFill>
                <a:latin typeface="+mn-lt"/>
                <a:ea typeface="+mn-ea"/>
                <a:cs typeface="+mn-cs"/>
              </a:rPr>
              <a:t>zwei</a:t>
            </a:r>
            <a:r>
              <a:rPr lang="en-US" sz="1200" b="0" i="0" u="none" strike="noStrike" kern="1200" baseline="0" noProof="0" dirty="0">
                <a:solidFill>
                  <a:schemeClr val="tx1"/>
                </a:solidFill>
                <a:latin typeface="+mn-lt"/>
                <a:ea typeface="+mn-ea"/>
                <a:cs typeface="+mn-cs"/>
              </a:rPr>
              <a:t> Bereiche berücksichtigt, und zwar:</a:t>
            </a:r>
          </a:p>
          <a:p>
            <a:pPr marL="171450" indent="-171450">
              <a:buFontTx/>
              <a:buChar char="-"/>
            </a:pPr>
            <a:r>
              <a:rPr lang="en-US" sz="1200" b="0" i="0" u="none" strike="noStrike" kern="1200" baseline="0" noProof="0" dirty="0">
                <a:solidFill>
                  <a:schemeClr val="tx1"/>
                </a:solidFill>
                <a:latin typeface="+mn-lt"/>
                <a:ea typeface="+mn-ea"/>
                <a:cs typeface="+mn-cs"/>
              </a:rPr>
              <a:t>Stuhlverlust - wobei die Häufigkeit von Art und/oder Menge beurteilt wird</a:t>
            </a:r>
          </a:p>
          <a:p>
            <a:pPr marL="171450" indent="-171450">
              <a:buFontTx/>
              <a:buChar char="-"/>
            </a:pPr>
            <a:r>
              <a:rPr lang="en-US" sz="1200" b="0" i="0" u="none" strike="noStrike" kern="1200" baseline="0" noProof="0" dirty="0">
                <a:solidFill>
                  <a:schemeClr val="tx1"/>
                </a:solidFill>
                <a:latin typeface="+mn-lt"/>
                <a:ea typeface="+mn-ea"/>
                <a:cs typeface="+mn-cs"/>
              </a:rPr>
              <a:t>Auswirkungen der Stuhlinkontinenz durch Bewältigungsmechanismen wie die Verwendung von Einlagen und/oder Änderungen des Lebensstils und des Verhaltens</a:t>
            </a:r>
          </a:p>
          <a:p>
            <a:endParaRPr lang="en-US" sz="1200" b="0" i="0" u="none" strike="noStrike" kern="1200" baseline="0" noProof="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6D4018D2-26EA-4626-92F2-1F10E443FD0D}" type="slidenum">
              <a:rPr lang="en-US" smtClean="0"/>
              <a:t>23</a:t>
            </a:fld>
            <a:endParaRPr lang="en-US"/>
          </a:p>
        </p:txBody>
      </p:sp>
    </p:spTree>
    <p:extLst>
      <p:ext uri="{BB962C8B-B14F-4D97-AF65-F5344CB8AC3E}">
        <p14:creationId xmlns:p14="http://schemas.microsoft.com/office/powerpoint/2010/main" val="19168579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6" name="Google Shape;286;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noProof="0" dirty="0">
                <a:solidFill>
                  <a:schemeClr val="dk1"/>
                </a:solidFill>
                <a:latin typeface="Calibri"/>
                <a:ea typeface="Calibri"/>
                <a:cs typeface="Calibri"/>
                <a:sym typeface="Calibri"/>
              </a:rPr>
              <a:t>Ziel der Folie: Die Behandlung von SI ist ähnlich wie bei anderen Symptomen von Darmfunktionsstörungen </a:t>
            </a:r>
            <a:r>
              <a:rPr lang="en-US" sz="1200" b="0" i="0" u="none" strike="noStrike" noProof="0" dirty="0" err="1">
                <a:solidFill>
                  <a:schemeClr val="dk1"/>
                </a:solidFill>
                <a:latin typeface="Calibri"/>
                <a:ea typeface="Calibri"/>
                <a:cs typeface="Calibri"/>
                <a:sym typeface="Calibri"/>
              </a:rPr>
              <a:t>wie</a:t>
            </a:r>
            <a:r>
              <a:rPr lang="en-US" sz="1200" b="0" i="0" u="none" strike="noStrike" noProof="0" dirty="0">
                <a:solidFill>
                  <a:schemeClr val="dk1"/>
                </a:solidFill>
                <a:latin typeface="Calibri"/>
                <a:ea typeface="Calibri"/>
                <a:cs typeface="Calibri"/>
                <a:sym typeface="Calibri"/>
              </a:rPr>
              <a:t> </a:t>
            </a:r>
            <a:r>
              <a:rPr lang="en-US" sz="1200" b="0" i="0" u="none" strike="noStrike" noProof="0" dirty="0" err="1">
                <a:solidFill>
                  <a:schemeClr val="dk1"/>
                </a:solidFill>
                <a:latin typeface="Calibri"/>
                <a:ea typeface="Calibri"/>
                <a:cs typeface="Calibri"/>
                <a:sym typeface="Calibri"/>
              </a:rPr>
              <a:t>z.B.</a:t>
            </a:r>
            <a:r>
              <a:rPr lang="en-US" sz="1200" b="0" i="0" u="none" strike="noStrike" noProof="0" dirty="0">
                <a:solidFill>
                  <a:schemeClr val="dk1"/>
                </a:solidFill>
                <a:latin typeface="Calibri"/>
                <a:ea typeface="Calibri"/>
                <a:cs typeface="Calibri"/>
                <a:sym typeface="Calibri"/>
              </a:rPr>
              <a:t> </a:t>
            </a:r>
            <a:r>
              <a:rPr lang="en-US" sz="1200" b="0" i="0" u="none" strike="noStrike" noProof="0" dirty="0" err="1">
                <a:solidFill>
                  <a:schemeClr val="dk1"/>
                </a:solidFill>
                <a:latin typeface="Calibri"/>
                <a:ea typeface="Calibri"/>
                <a:cs typeface="Calibri"/>
                <a:sym typeface="Calibri"/>
              </a:rPr>
              <a:t>Verstopfung</a:t>
            </a:r>
            <a:r>
              <a:rPr lang="en-US" sz="1200" b="0" i="0" u="none" strike="noStrike" noProof="0" dirty="0">
                <a:solidFill>
                  <a:schemeClr val="dk1"/>
                </a:solidFill>
                <a:latin typeface="Calibri"/>
                <a:ea typeface="Calibri"/>
                <a:cs typeface="Calibri"/>
                <a:sym typeface="Calibri"/>
              </a:rPr>
              <a:t>, abgesehen davon, dass </a:t>
            </a:r>
            <a:r>
              <a:rPr lang="en-US" sz="1200" b="0" i="0" u="none" strike="noStrike" noProof="0" dirty="0" err="1">
                <a:solidFill>
                  <a:schemeClr val="dk1"/>
                </a:solidFill>
                <a:latin typeface="Calibri"/>
                <a:ea typeface="Calibri"/>
                <a:cs typeface="Calibri"/>
                <a:sym typeface="Calibri"/>
              </a:rPr>
              <a:t>eine</a:t>
            </a:r>
            <a:r>
              <a:rPr lang="en-US" sz="1200" b="0" i="0" u="none" strike="noStrike" noProof="0" dirty="0">
                <a:solidFill>
                  <a:schemeClr val="dk1"/>
                </a:solidFill>
                <a:latin typeface="Calibri"/>
                <a:ea typeface="Calibri"/>
                <a:cs typeface="Calibri"/>
                <a:sym typeface="Calibri"/>
              </a:rPr>
              <a:t> </a:t>
            </a:r>
            <a:r>
              <a:rPr lang="en-US" sz="1200" b="0" i="0" u="none" strike="noStrike" noProof="0" dirty="0" err="1">
                <a:solidFill>
                  <a:schemeClr val="dk1"/>
                </a:solidFill>
                <a:latin typeface="Calibri"/>
                <a:ea typeface="Calibri"/>
                <a:cs typeface="Calibri"/>
                <a:sym typeface="Calibri"/>
              </a:rPr>
              <a:t>Beherrschung</a:t>
            </a:r>
            <a:r>
              <a:rPr lang="en-US" sz="1200" b="0" i="0" u="none" strike="noStrike" noProof="0" dirty="0">
                <a:solidFill>
                  <a:schemeClr val="dk1"/>
                </a:solidFill>
                <a:latin typeface="Calibri"/>
                <a:ea typeface="Calibri"/>
                <a:cs typeface="Calibri"/>
                <a:sym typeface="Calibri"/>
              </a:rPr>
              <a:t> erforderlich sein kann.</a:t>
            </a:r>
            <a:endParaRPr lang="en-US" noProof="0" dirty="0"/>
          </a:p>
          <a:p>
            <a:pPr marL="0" lvl="0" indent="0" algn="l" rtl="0">
              <a:spcBef>
                <a:spcPts val="0"/>
              </a:spcBef>
              <a:spcAft>
                <a:spcPts val="0"/>
              </a:spcAft>
              <a:buNone/>
            </a:pPr>
            <a:endParaRPr lang="en-US" sz="1200" b="0" i="0" u="none" strike="noStrike" noProof="0" dirty="0">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noProof="0" dirty="0">
                <a:solidFill>
                  <a:schemeClr val="dk1"/>
                </a:solidFill>
                <a:latin typeface="Calibri"/>
                <a:ea typeface="Calibri"/>
                <a:cs typeface="Calibri"/>
                <a:sym typeface="Calibri"/>
              </a:rPr>
              <a:t>In der Literatur wird empfohlen, die Behandlung individuell zu gestalten und mit konservativen Methoden schrittweise vorzugehen. Die Behandlung von SI beginnt im Allgemeinen mit Aufklärung, Ernährungsumstellung, Hautpflege und pharmakologischen Mitteln zur Veränderung der Stuhlabgabe und -konsistenz.  Danach folgt die Rehabilitation der Beckenbodenmuskulatur mit Biofeedback und </a:t>
            </a:r>
            <a:r>
              <a:rPr lang="en-US" sz="1200" b="0" i="0" u="none" strike="noStrike" noProof="0" dirty="0" err="1">
                <a:solidFill>
                  <a:schemeClr val="dk1"/>
                </a:solidFill>
                <a:latin typeface="Calibri"/>
                <a:ea typeface="Calibri"/>
                <a:cs typeface="Calibri"/>
                <a:sym typeface="Calibri"/>
              </a:rPr>
              <a:t>rektaler</a:t>
            </a:r>
            <a:r>
              <a:rPr lang="en-US" sz="1200" b="0" i="0" u="none" strike="noStrike" noProof="0" dirty="0">
                <a:solidFill>
                  <a:schemeClr val="dk1"/>
                </a:solidFill>
                <a:latin typeface="Calibri"/>
                <a:ea typeface="Calibri"/>
                <a:cs typeface="Calibri"/>
                <a:sym typeface="Calibri"/>
              </a:rPr>
              <a:t> Irrigation. Diese Maßnahmen führen bei 50 bis 80 % der Patienten zu einer Verbesserung oder Beseitigung der Symptome. </a:t>
            </a:r>
          </a:p>
          <a:p>
            <a:pPr marL="0" lvl="0" indent="0" algn="l" rtl="0">
              <a:spcBef>
                <a:spcPts val="0"/>
              </a:spcBef>
              <a:spcAft>
                <a:spcPts val="0"/>
              </a:spcAft>
              <a:buNone/>
            </a:pPr>
            <a:endParaRPr lang="en-US" sz="1200" b="0" i="0" u="none" strike="noStrike" noProof="0" dirty="0">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noProof="0" dirty="0">
                <a:solidFill>
                  <a:schemeClr val="dk1"/>
                </a:solidFill>
                <a:latin typeface="Calibri"/>
                <a:ea typeface="Calibri"/>
                <a:cs typeface="Calibri"/>
                <a:sym typeface="Calibri"/>
              </a:rPr>
              <a:t>Gelingt es nicht, die Symptome zu verbessern, gibt es weitere Möglichkeiten wie die Verwendung eines Vaginalpessars, verschiedene minimalinvasive Eingriffe in den Analkanal, Neuromodulation und invasivere chirurgische Verfahren, die die Symptome bei etwa 85 % der Patienten verbessern. Ziel dieser Verfahren ist es, die </a:t>
            </a:r>
            <a:r>
              <a:rPr lang="en-US" sz="1200" b="0" i="0" u="none" strike="noStrike" noProof="0" dirty="0" err="1">
                <a:solidFill>
                  <a:schemeClr val="dk1"/>
                </a:solidFill>
                <a:latin typeface="Calibri"/>
                <a:ea typeface="Calibri"/>
                <a:cs typeface="Calibri"/>
                <a:sym typeface="Calibri"/>
              </a:rPr>
              <a:t>Episoden</a:t>
            </a:r>
            <a:r>
              <a:rPr lang="en-US" sz="1200" b="0" i="0" u="none" strike="noStrike" noProof="0" dirty="0">
                <a:solidFill>
                  <a:schemeClr val="dk1"/>
                </a:solidFill>
                <a:latin typeface="Calibri"/>
                <a:ea typeface="Calibri"/>
                <a:cs typeface="Calibri"/>
                <a:sym typeface="Calibri"/>
              </a:rPr>
              <a:t> von SI zu verringern und die Lebensqualität der Patientinnen zu verbessern. Unabhängig von der Behandlung kann es jedoch sein, dass die Patienten keine vollständige Kontinenz erreichen und </a:t>
            </a:r>
            <a:r>
              <a:rPr lang="en-US" sz="1200" b="0" i="0" u="none" strike="noStrike" noProof="0" dirty="0" err="1">
                <a:solidFill>
                  <a:schemeClr val="dk1"/>
                </a:solidFill>
                <a:latin typeface="Calibri"/>
                <a:ea typeface="Calibri"/>
                <a:cs typeface="Calibri"/>
                <a:sym typeface="Calibri"/>
              </a:rPr>
              <a:t>weiterhin</a:t>
            </a:r>
            <a:r>
              <a:rPr lang="en-US" sz="1200" b="0" i="0" u="none" strike="noStrike" noProof="0" dirty="0">
                <a:solidFill>
                  <a:schemeClr val="dk1"/>
                </a:solidFill>
                <a:latin typeface="Calibri"/>
                <a:ea typeface="Calibri"/>
                <a:cs typeface="Calibri"/>
                <a:sym typeface="Calibri"/>
              </a:rPr>
              <a:t> </a:t>
            </a:r>
            <a:r>
              <a:rPr lang="en-US" sz="1200" b="0" i="0" u="none" strike="noStrike" noProof="0" dirty="0" err="1">
                <a:solidFill>
                  <a:schemeClr val="dk1"/>
                </a:solidFill>
                <a:latin typeface="Calibri"/>
                <a:ea typeface="Calibri"/>
                <a:cs typeface="Calibri"/>
                <a:sym typeface="Calibri"/>
              </a:rPr>
              <a:t>einzelne</a:t>
            </a:r>
            <a:r>
              <a:rPr lang="en-US" sz="1200" b="0" i="0" u="none" strike="noStrike" noProof="0" dirty="0">
                <a:solidFill>
                  <a:schemeClr val="dk1"/>
                </a:solidFill>
                <a:latin typeface="Calibri"/>
                <a:ea typeface="Calibri"/>
                <a:cs typeface="Calibri"/>
                <a:sym typeface="Calibri"/>
              </a:rPr>
              <a:t> </a:t>
            </a:r>
            <a:r>
              <a:rPr lang="en-US" sz="1200" b="0" i="0" u="none" strike="noStrike" noProof="0" dirty="0" err="1">
                <a:solidFill>
                  <a:schemeClr val="dk1"/>
                </a:solidFill>
                <a:latin typeface="Calibri"/>
                <a:ea typeface="Calibri"/>
                <a:cs typeface="Calibri"/>
                <a:sym typeface="Calibri"/>
              </a:rPr>
              <a:t>Therapieschritte</a:t>
            </a:r>
            <a:r>
              <a:rPr lang="en-US" sz="1200" b="0" i="0" u="none" strike="noStrike" noProof="0" dirty="0">
                <a:solidFill>
                  <a:schemeClr val="dk1"/>
                </a:solidFill>
                <a:latin typeface="Calibri"/>
                <a:ea typeface="Calibri"/>
                <a:cs typeface="Calibri"/>
                <a:sym typeface="Calibri"/>
              </a:rPr>
              <a:t> </a:t>
            </a:r>
            <a:r>
              <a:rPr lang="en-US" sz="1200" b="0" i="0" u="none" strike="noStrike" noProof="0" dirty="0" err="1">
                <a:solidFill>
                  <a:schemeClr val="dk1"/>
                </a:solidFill>
                <a:latin typeface="Calibri"/>
                <a:ea typeface="Calibri"/>
                <a:cs typeface="Calibri"/>
                <a:sym typeface="Calibri"/>
              </a:rPr>
              <a:t>verwenden</a:t>
            </a:r>
            <a:r>
              <a:rPr lang="en-US" sz="1200" b="0" i="0" u="none" strike="noStrike" noProof="0" dirty="0">
                <a:solidFill>
                  <a:schemeClr val="dk1"/>
                </a:solidFill>
                <a:latin typeface="Calibri"/>
                <a:ea typeface="Calibri"/>
                <a:cs typeface="Calibri"/>
                <a:sym typeface="Calibri"/>
              </a:rPr>
              <a:t> müssen (</a:t>
            </a:r>
            <a:r>
              <a:rPr lang="en-US" noProof="0" dirty="0"/>
              <a:t>O'Donnell, Journal for nurse practitioners 2020;16(8))</a:t>
            </a:r>
            <a:r>
              <a:rPr lang="en-US" sz="1200" b="0" i="0" u="none" strike="noStrike" noProof="0" dirty="0">
                <a:solidFill>
                  <a:schemeClr val="dk1"/>
                </a:solidFill>
                <a:latin typeface="Calibri"/>
                <a:ea typeface="Calibri"/>
                <a:cs typeface="Calibri"/>
                <a:sym typeface="Calibri"/>
              </a:rPr>
              <a:t>.</a:t>
            </a:r>
            <a:endParaRPr lang="en-US" noProof="0" dirty="0"/>
          </a:p>
          <a:p>
            <a:pPr marL="0" lvl="0" indent="0" algn="l" rtl="0">
              <a:spcBef>
                <a:spcPts val="0"/>
              </a:spcBef>
              <a:spcAft>
                <a:spcPts val="0"/>
              </a:spcAft>
              <a:buNone/>
            </a:pPr>
            <a:endParaRPr lang="en-US" sz="1200" b="0" i="0" u="none" strike="noStrike" noProof="0" dirty="0">
              <a:solidFill>
                <a:schemeClr val="dk1"/>
              </a:solidFill>
              <a:latin typeface="Calibri"/>
              <a:ea typeface="Calibri"/>
              <a:cs typeface="Calibri"/>
              <a:sym typeface="Calibri"/>
            </a:endParaRPr>
          </a:p>
          <a:p>
            <a:pPr marL="0" lvl="0" indent="0" algn="l" rtl="0">
              <a:spcBef>
                <a:spcPts val="0"/>
              </a:spcBef>
              <a:spcAft>
                <a:spcPts val="0"/>
              </a:spcAft>
              <a:buNone/>
            </a:pPr>
            <a:endParaRPr lang="en-US" sz="1200" b="0" i="0" u="none" strike="noStrike" noProof="0" dirty="0">
              <a:solidFill>
                <a:schemeClr val="dk1"/>
              </a:solidFill>
              <a:latin typeface="Calibri"/>
              <a:ea typeface="Calibri"/>
              <a:cs typeface="Calibri"/>
              <a:sym typeface="Calibri"/>
            </a:endParaRPr>
          </a:p>
          <a:p>
            <a:pPr marL="0" lvl="0" indent="0" algn="l" rtl="0">
              <a:spcBef>
                <a:spcPts val="0"/>
              </a:spcBef>
              <a:spcAft>
                <a:spcPts val="0"/>
              </a:spcAft>
              <a:buNone/>
            </a:pPr>
            <a:endParaRPr lang="en-US" sz="1200" b="0" i="0" u="none" strike="noStrike" noProof="0" dirty="0">
              <a:solidFill>
                <a:schemeClr val="dk1"/>
              </a:solidFill>
              <a:latin typeface="Calibri"/>
              <a:ea typeface="Calibri"/>
              <a:cs typeface="Calibri"/>
              <a:sym typeface="Calibri"/>
            </a:endParaRPr>
          </a:p>
          <a:p>
            <a:pPr marL="0" lvl="0" indent="0" algn="l" rtl="0">
              <a:spcBef>
                <a:spcPts val="0"/>
              </a:spcBef>
              <a:spcAft>
                <a:spcPts val="0"/>
              </a:spcAft>
              <a:buNone/>
            </a:pPr>
            <a:endParaRPr lang="en-US" noProof="0" dirty="0"/>
          </a:p>
        </p:txBody>
      </p:sp>
      <p:sp>
        <p:nvSpPr>
          <p:cNvPr id="287" name="Google Shape;287;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sv-SE"/>
              <a:t>24</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Ziel der Folie: Beschreiben Sie die konservative Behandlung von SI.</a:t>
            </a:r>
          </a:p>
          <a:p>
            <a:endParaRPr lang="sv-SE"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kern="1200" cap="none" baseline="0" dirty="0" err="1">
                <a:solidFill>
                  <a:schemeClr val="tx1"/>
                </a:solidFill>
                <a:latin typeface="Calibri"/>
                <a:ea typeface="Calibri"/>
                <a:cs typeface="Calibri"/>
                <a:sym typeface="Calibri"/>
              </a:rPr>
              <a:t>Viele</a:t>
            </a:r>
            <a:r>
              <a:rPr lang="en-US" sz="1200" b="0" i="0" u="none" strike="noStrike" kern="1200" cap="none" baseline="0" dirty="0">
                <a:solidFill>
                  <a:schemeClr val="tx1"/>
                </a:solidFill>
                <a:latin typeface="Calibri"/>
                <a:ea typeface="Calibri"/>
                <a:cs typeface="Calibri"/>
                <a:sym typeface="Calibri"/>
              </a:rPr>
              <a:t> </a:t>
            </a:r>
            <a:r>
              <a:rPr lang="en-US" sz="1200" b="0" i="0" u="none" strike="noStrike" kern="1200" cap="none" baseline="0" dirty="0" err="1">
                <a:solidFill>
                  <a:schemeClr val="tx1"/>
                </a:solidFill>
                <a:latin typeface="Calibri"/>
                <a:ea typeface="Calibri"/>
                <a:cs typeface="Calibri"/>
                <a:sym typeface="Calibri"/>
              </a:rPr>
              <a:t>Patienten</a:t>
            </a:r>
            <a:r>
              <a:rPr lang="en-US" sz="1200" b="0" i="0" u="none" strike="noStrike" kern="1200" cap="none" baseline="0" dirty="0">
                <a:solidFill>
                  <a:schemeClr val="tx1"/>
                </a:solidFill>
                <a:latin typeface="Calibri"/>
                <a:ea typeface="Calibri"/>
                <a:cs typeface="Calibri"/>
                <a:sym typeface="Calibri"/>
              </a:rPr>
              <a:t> </a:t>
            </a:r>
            <a:r>
              <a:rPr lang="en-US" sz="1200" b="0" i="0" u="none" strike="noStrike" kern="1200" cap="none" baseline="0" dirty="0" err="1">
                <a:solidFill>
                  <a:schemeClr val="tx1"/>
                </a:solidFill>
                <a:latin typeface="Calibri"/>
                <a:ea typeface="Calibri"/>
                <a:cs typeface="Calibri"/>
                <a:sym typeface="Calibri"/>
              </a:rPr>
              <a:t>sind</a:t>
            </a:r>
            <a:r>
              <a:rPr lang="en-US" sz="1200" b="0" i="0" u="none" strike="noStrike" kern="1200" cap="none" baseline="0" dirty="0">
                <a:solidFill>
                  <a:schemeClr val="tx1"/>
                </a:solidFill>
                <a:latin typeface="Calibri"/>
                <a:ea typeface="Calibri"/>
                <a:cs typeface="Calibri"/>
                <a:sym typeface="Calibri"/>
              </a:rPr>
              <a:t> auf </a:t>
            </a:r>
            <a:r>
              <a:rPr lang="en-US" sz="1200" b="0" i="0" u="none" strike="noStrike" kern="1200" cap="none" baseline="0" dirty="0" err="1">
                <a:solidFill>
                  <a:schemeClr val="tx1"/>
                </a:solidFill>
                <a:latin typeface="Calibri"/>
                <a:ea typeface="Calibri"/>
                <a:cs typeface="Calibri"/>
                <a:sym typeface="Calibri"/>
              </a:rPr>
              <a:t>Barriereschutz</a:t>
            </a:r>
            <a:r>
              <a:rPr lang="en-US" sz="1200" b="0" i="0" u="none" strike="noStrike" kern="1200" cap="none" baseline="0" dirty="0">
                <a:solidFill>
                  <a:schemeClr val="tx1"/>
                </a:solidFill>
                <a:latin typeface="Calibri"/>
                <a:ea typeface="Calibri"/>
                <a:cs typeface="Calibri"/>
                <a:sym typeface="Calibri"/>
              </a:rPr>
              <a:t> </a:t>
            </a:r>
            <a:r>
              <a:rPr lang="en-US" sz="1200" b="0" i="0" u="none" strike="noStrike" kern="1200" cap="none" baseline="0" dirty="0" err="1">
                <a:solidFill>
                  <a:schemeClr val="tx1"/>
                </a:solidFill>
                <a:latin typeface="Calibri"/>
                <a:ea typeface="Calibri"/>
                <a:cs typeface="Calibri"/>
                <a:sym typeface="Calibri"/>
              </a:rPr>
              <a:t>angewiesen</a:t>
            </a:r>
            <a:r>
              <a:rPr lang="en-US" sz="1200" b="0" i="0" u="none" strike="noStrike" kern="1200" cap="none" baseline="0" dirty="0">
                <a:solidFill>
                  <a:schemeClr val="tx1"/>
                </a:solidFill>
                <a:latin typeface="Calibri"/>
                <a:ea typeface="Calibri"/>
                <a:cs typeface="Calibri"/>
                <a:sym typeface="Calibri"/>
              </a:rPr>
              <a:t>, um </a:t>
            </a:r>
            <a:r>
              <a:rPr lang="en-US" sz="1200" b="0" i="0" u="none" strike="noStrike" kern="1200" cap="none" baseline="0" dirty="0" err="1">
                <a:solidFill>
                  <a:schemeClr val="tx1"/>
                </a:solidFill>
                <a:latin typeface="Calibri"/>
                <a:ea typeface="Calibri"/>
                <a:cs typeface="Calibri"/>
                <a:sym typeface="Calibri"/>
              </a:rPr>
              <a:t>ihre</a:t>
            </a:r>
            <a:r>
              <a:rPr lang="en-US" sz="1200" b="0" i="0" u="none" strike="noStrike" kern="1200" cap="none" baseline="0" dirty="0">
                <a:solidFill>
                  <a:schemeClr val="tx1"/>
                </a:solidFill>
                <a:latin typeface="Calibri"/>
                <a:ea typeface="Calibri"/>
                <a:cs typeface="Calibri"/>
                <a:sym typeface="Calibri"/>
              </a:rPr>
              <a:t> </a:t>
            </a:r>
            <a:r>
              <a:rPr lang="en-US" sz="1200" b="0" i="0" u="none" strike="noStrike" kern="1200" cap="none" baseline="0" dirty="0" err="1">
                <a:solidFill>
                  <a:schemeClr val="tx1"/>
                </a:solidFill>
                <a:latin typeface="Calibri"/>
                <a:ea typeface="Calibri"/>
                <a:cs typeface="Calibri"/>
                <a:sym typeface="Calibri"/>
              </a:rPr>
              <a:t>Darmprobleme</a:t>
            </a:r>
            <a:r>
              <a:rPr lang="en-US" sz="1200" b="0" i="0" u="none" strike="noStrike" kern="1200" cap="none" baseline="0" dirty="0">
                <a:solidFill>
                  <a:schemeClr val="tx1"/>
                </a:solidFill>
                <a:latin typeface="Calibri"/>
                <a:ea typeface="Calibri"/>
                <a:cs typeface="Calibri"/>
                <a:sym typeface="Calibri"/>
              </a:rPr>
              <a:t> in den Griff </a:t>
            </a:r>
            <a:r>
              <a:rPr lang="en-US" sz="1200" b="0" i="0" u="none" strike="noStrike" kern="1200" cap="none" baseline="0" dirty="0" err="1">
                <a:solidFill>
                  <a:schemeClr val="tx1"/>
                </a:solidFill>
                <a:latin typeface="Calibri"/>
                <a:ea typeface="Calibri"/>
                <a:cs typeface="Calibri"/>
                <a:sym typeface="Calibri"/>
              </a:rPr>
              <a:t>zu</a:t>
            </a:r>
            <a:r>
              <a:rPr lang="en-US" sz="1200" b="0" i="0" u="none" strike="noStrike" kern="1200" cap="none" baseline="0" dirty="0">
                <a:solidFill>
                  <a:schemeClr val="tx1"/>
                </a:solidFill>
                <a:latin typeface="Calibri"/>
                <a:ea typeface="Calibri"/>
                <a:cs typeface="Calibri"/>
                <a:sym typeface="Calibri"/>
              </a:rPr>
              <a:t> </a:t>
            </a:r>
            <a:r>
              <a:rPr lang="en-US" sz="1200" b="0" i="0" u="none" strike="noStrike" kern="1200" cap="none" baseline="0" dirty="0" err="1">
                <a:solidFill>
                  <a:schemeClr val="tx1"/>
                </a:solidFill>
                <a:latin typeface="Calibri"/>
                <a:ea typeface="Calibri"/>
                <a:cs typeface="Calibri"/>
                <a:sym typeface="Calibri"/>
              </a:rPr>
              <a:t>bekommen</a:t>
            </a:r>
            <a:r>
              <a:rPr lang="en-US" sz="1200" b="0" i="0" u="none" strike="noStrike" kern="1200" cap="none" baseline="0" dirty="0">
                <a:solidFill>
                  <a:schemeClr val="tx1"/>
                </a:solidFill>
                <a:latin typeface="Calibri"/>
                <a:ea typeface="Calibri"/>
                <a:cs typeface="Calibri"/>
                <a:sym typeface="Calibri"/>
              </a:rPr>
              <a:t>. </a:t>
            </a:r>
            <a:r>
              <a:rPr lang="en-US" sz="1200" b="0" i="0" u="none" strike="noStrike" kern="1200" cap="none" baseline="0" dirty="0" err="1">
                <a:solidFill>
                  <a:schemeClr val="tx1"/>
                </a:solidFill>
                <a:latin typeface="Calibri"/>
                <a:ea typeface="Calibri"/>
                <a:cs typeface="Calibri"/>
                <a:sym typeface="Calibri"/>
              </a:rPr>
              <a:t>Inkontinenzhilfsmittel</a:t>
            </a:r>
            <a:r>
              <a:rPr lang="en-US" sz="1200" b="0" i="0" u="none" strike="noStrike" kern="1200" cap="none" baseline="0" dirty="0">
                <a:solidFill>
                  <a:schemeClr val="tx1"/>
                </a:solidFill>
                <a:latin typeface="Calibri"/>
                <a:ea typeface="Calibri"/>
                <a:cs typeface="Calibri"/>
                <a:sym typeface="Calibri"/>
              </a:rPr>
              <a:t> </a:t>
            </a:r>
            <a:r>
              <a:rPr lang="en-US" sz="1200" b="0" i="0" u="none" strike="noStrike" kern="1200" cap="none" baseline="0" dirty="0" err="1">
                <a:solidFill>
                  <a:schemeClr val="tx1"/>
                </a:solidFill>
                <a:latin typeface="Calibri"/>
                <a:ea typeface="Calibri"/>
                <a:cs typeface="Calibri"/>
                <a:sym typeface="Calibri"/>
              </a:rPr>
              <a:t>wie</a:t>
            </a:r>
            <a:r>
              <a:rPr lang="en-US" sz="1200" b="0" i="0" u="none" strike="noStrike" kern="1200" cap="none" baseline="0" dirty="0">
                <a:solidFill>
                  <a:schemeClr val="tx1"/>
                </a:solidFill>
                <a:latin typeface="Calibri"/>
                <a:ea typeface="Calibri"/>
                <a:cs typeface="Calibri"/>
                <a:sym typeface="Calibri"/>
              </a:rPr>
              <a:t> </a:t>
            </a:r>
            <a:r>
              <a:rPr lang="en-US" sz="1200" b="0" i="0" u="none" strike="noStrike" kern="1200" cap="none" baseline="0" dirty="0" err="1">
                <a:solidFill>
                  <a:schemeClr val="tx1"/>
                </a:solidFill>
                <a:latin typeface="Calibri"/>
                <a:ea typeface="Calibri"/>
                <a:cs typeface="Calibri"/>
                <a:sym typeface="Calibri"/>
              </a:rPr>
              <a:t>anale</a:t>
            </a:r>
            <a:r>
              <a:rPr lang="en-US" sz="1200" b="0" i="0" u="none" strike="noStrike" kern="1200" cap="none" baseline="0" dirty="0">
                <a:solidFill>
                  <a:schemeClr val="tx1"/>
                </a:solidFill>
                <a:latin typeface="Calibri"/>
                <a:ea typeface="Calibri"/>
                <a:cs typeface="Calibri"/>
                <a:sym typeface="Calibri"/>
              </a:rPr>
              <a:t>/</a:t>
            </a:r>
            <a:r>
              <a:rPr lang="en-US" sz="1200" b="0" i="0" u="none" strike="noStrike" kern="1200" cap="none" baseline="0" dirty="0" err="1">
                <a:solidFill>
                  <a:schemeClr val="tx1"/>
                </a:solidFill>
                <a:latin typeface="Calibri"/>
                <a:ea typeface="Calibri"/>
                <a:cs typeface="Calibri"/>
                <a:sym typeface="Calibri"/>
              </a:rPr>
              <a:t>rektale</a:t>
            </a:r>
            <a:r>
              <a:rPr lang="en-US" sz="1200" b="0" i="0" u="none" strike="noStrike" kern="1200" cap="none" baseline="0" dirty="0">
                <a:solidFill>
                  <a:schemeClr val="tx1"/>
                </a:solidFill>
                <a:latin typeface="Calibri"/>
                <a:ea typeface="Calibri"/>
                <a:cs typeface="Calibri"/>
                <a:sym typeface="Calibri"/>
              </a:rPr>
              <a:t> </a:t>
            </a:r>
            <a:r>
              <a:rPr lang="en-US" sz="1200" b="0" i="0" u="none" strike="noStrike" kern="1200" cap="none" baseline="0" dirty="0" err="1">
                <a:solidFill>
                  <a:schemeClr val="tx1"/>
                </a:solidFill>
                <a:latin typeface="Calibri"/>
                <a:ea typeface="Calibri"/>
                <a:cs typeface="Calibri"/>
                <a:sym typeface="Calibri"/>
              </a:rPr>
              <a:t>Einsätze</a:t>
            </a:r>
            <a:r>
              <a:rPr lang="en-US" sz="1200" b="0" i="0" u="none" strike="noStrike" kern="1200" cap="none" baseline="0" dirty="0">
                <a:solidFill>
                  <a:schemeClr val="tx1"/>
                </a:solidFill>
                <a:latin typeface="Calibri"/>
                <a:ea typeface="Calibri"/>
                <a:cs typeface="Calibri"/>
                <a:sym typeface="Calibri"/>
              </a:rPr>
              <a:t> </a:t>
            </a:r>
            <a:r>
              <a:rPr lang="en-US" sz="1200" b="0" i="0" u="none" strike="noStrike" kern="1200" cap="none" baseline="0" dirty="0" err="1">
                <a:solidFill>
                  <a:schemeClr val="tx1"/>
                </a:solidFill>
                <a:latin typeface="Calibri"/>
                <a:ea typeface="Calibri"/>
                <a:cs typeface="Calibri"/>
                <a:sym typeface="Calibri"/>
              </a:rPr>
              <a:t>sind</a:t>
            </a:r>
            <a:r>
              <a:rPr lang="en-US" sz="1200" b="0" i="0" u="none" strike="noStrike" kern="1200" cap="none" baseline="0" dirty="0">
                <a:solidFill>
                  <a:schemeClr val="tx1"/>
                </a:solidFill>
                <a:latin typeface="Calibri"/>
                <a:ea typeface="Calibri"/>
                <a:cs typeface="Calibri"/>
                <a:sym typeface="Calibri"/>
              </a:rPr>
              <a:t> </a:t>
            </a:r>
            <a:r>
              <a:rPr lang="en-US" sz="1200" b="0" i="0" u="none" strike="noStrike" kern="1200" cap="none" baseline="0" dirty="0" err="1">
                <a:solidFill>
                  <a:schemeClr val="tx1"/>
                </a:solidFill>
                <a:latin typeface="Calibri"/>
                <a:ea typeface="Calibri"/>
                <a:cs typeface="Calibri"/>
                <a:sym typeface="Calibri"/>
              </a:rPr>
              <a:t>ein</a:t>
            </a:r>
            <a:r>
              <a:rPr lang="en-US" sz="1200" b="0" i="0" u="none" strike="noStrike" kern="1200" cap="none" baseline="0" dirty="0">
                <a:solidFill>
                  <a:schemeClr val="tx1"/>
                </a:solidFill>
                <a:latin typeface="Calibri"/>
                <a:ea typeface="Calibri"/>
                <a:cs typeface="Calibri"/>
                <a:sym typeface="Calibri"/>
              </a:rPr>
              <a:t> </a:t>
            </a:r>
            <a:r>
              <a:rPr lang="en-US" sz="1200" b="0" i="0" u="none" strike="noStrike" kern="1200" cap="none" baseline="0" dirty="0" err="1">
                <a:solidFill>
                  <a:schemeClr val="tx1"/>
                </a:solidFill>
                <a:latin typeface="Calibri"/>
                <a:ea typeface="Calibri"/>
                <a:cs typeface="Calibri"/>
                <a:sym typeface="Calibri"/>
              </a:rPr>
              <a:t>passiver</a:t>
            </a:r>
            <a:r>
              <a:rPr lang="en-US" sz="1200" b="0" i="0" u="none" strike="noStrike" kern="1200" cap="none" baseline="0" dirty="0">
                <a:solidFill>
                  <a:schemeClr val="tx1"/>
                </a:solidFill>
                <a:latin typeface="Calibri"/>
                <a:ea typeface="Calibri"/>
                <a:cs typeface="Calibri"/>
                <a:sym typeface="Calibri"/>
              </a:rPr>
              <a:t> Schutz </a:t>
            </a:r>
            <a:r>
              <a:rPr lang="en-US" sz="1200" b="0" i="0" u="none" strike="noStrike" kern="1200" cap="none" baseline="0" dirty="0" err="1">
                <a:solidFill>
                  <a:schemeClr val="tx1"/>
                </a:solidFill>
                <a:latin typeface="Calibri"/>
                <a:ea typeface="Calibri"/>
                <a:cs typeface="Calibri"/>
                <a:sym typeface="Calibri"/>
              </a:rPr>
              <a:t>zur</a:t>
            </a:r>
            <a:r>
              <a:rPr lang="en-US" sz="1200" b="0" i="0" u="none" strike="noStrike" kern="1200" cap="none" baseline="0" dirty="0">
                <a:solidFill>
                  <a:schemeClr val="tx1"/>
                </a:solidFill>
                <a:latin typeface="Calibri"/>
                <a:ea typeface="Calibri"/>
                <a:cs typeface="Calibri"/>
                <a:sym typeface="Calibri"/>
              </a:rPr>
              <a:t> </a:t>
            </a:r>
            <a:r>
              <a:rPr lang="en-US" sz="1200" b="0" i="0" u="none" strike="noStrike" kern="1200" cap="none" baseline="0" dirty="0" err="1">
                <a:solidFill>
                  <a:schemeClr val="tx1"/>
                </a:solidFill>
                <a:latin typeface="Calibri"/>
                <a:ea typeface="Calibri"/>
                <a:cs typeface="Calibri"/>
                <a:sym typeface="Calibri"/>
              </a:rPr>
              <a:t>Verhinderung</a:t>
            </a:r>
            <a:r>
              <a:rPr lang="en-US" sz="1200" b="0" i="0" u="none" strike="noStrike" kern="1200" cap="none" baseline="0" dirty="0">
                <a:solidFill>
                  <a:schemeClr val="tx1"/>
                </a:solidFill>
                <a:latin typeface="Calibri"/>
                <a:ea typeface="Calibri"/>
                <a:cs typeface="Calibri"/>
                <a:sym typeface="Calibri"/>
              </a:rPr>
              <a:t> von SI. Sie </a:t>
            </a:r>
            <a:r>
              <a:rPr lang="sv-SE" sz="1200" b="0" i="0" u="none" strike="noStrike" kern="1200" cap="none" baseline="0" dirty="0">
                <a:solidFill>
                  <a:schemeClr val="tx1"/>
                </a:solidFill>
                <a:latin typeface="Calibri"/>
                <a:ea typeface="Calibri"/>
                <a:cs typeface="Calibri"/>
                <a:sym typeface="Calibri"/>
              </a:rPr>
              <a:t>liefern sofortige Ergebnisse </a:t>
            </a:r>
            <a:r>
              <a:rPr lang="en-US" sz="1200" b="0" i="0" u="none" strike="noStrike" kern="1200" cap="none" baseline="0" dirty="0">
                <a:solidFill>
                  <a:schemeClr val="tx1"/>
                </a:solidFill>
                <a:latin typeface="Calibri"/>
                <a:ea typeface="Calibri"/>
                <a:cs typeface="Calibri"/>
                <a:sym typeface="Calibri"/>
              </a:rPr>
              <a:t>und </a:t>
            </a:r>
            <a:r>
              <a:rPr lang="en-US" sz="1200" b="0" i="0" u="none" strike="noStrike" kern="1200" cap="none" dirty="0" err="1">
                <a:solidFill>
                  <a:schemeClr val="tx1"/>
                </a:solidFill>
                <a:latin typeface="Calibri"/>
                <a:ea typeface="Calibri"/>
                <a:cs typeface="Calibri"/>
                <a:sym typeface="Calibri"/>
              </a:rPr>
              <a:t>können</a:t>
            </a:r>
            <a:r>
              <a:rPr lang="en-US" sz="1200" b="0" i="0" u="none" strike="noStrike" kern="1200" cap="none" dirty="0">
                <a:solidFill>
                  <a:schemeClr val="tx1"/>
                </a:solidFill>
                <a:latin typeface="Calibri"/>
                <a:ea typeface="Calibri"/>
                <a:cs typeface="Calibri"/>
                <a:sym typeface="Calibri"/>
              </a:rPr>
              <a:t> </a:t>
            </a:r>
            <a:r>
              <a:rPr lang="en-US" sz="1200" b="0" i="0" u="none" strike="noStrike" kern="1200" cap="none" dirty="0" err="1">
                <a:solidFill>
                  <a:schemeClr val="tx1"/>
                </a:solidFill>
                <a:latin typeface="Calibri"/>
                <a:ea typeface="Calibri"/>
                <a:cs typeface="Calibri"/>
                <a:sym typeface="Calibri"/>
              </a:rPr>
              <a:t>als</a:t>
            </a:r>
            <a:r>
              <a:rPr lang="en-US" sz="1200" b="0" i="0" u="none" strike="noStrike" kern="1200" cap="none" dirty="0">
                <a:solidFill>
                  <a:schemeClr val="tx1"/>
                </a:solidFill>
                <a:latin typeface="Calibri"/>
                <a:ea typeface="Calibri"/>
                <a:cs typeface="Calibri"/>
                <a:sym typeface="Calibri"/>
              </a:rPr>
              <a:t> </a:t>
            </a:r>
            <a:r>
              <a:rPr lang="en-US" sz="1200" b="0" i="0" u="none" strike="noStrike" kern="1200" cap="none" dirty="0" err="1">
                <a:solidFill>
                  <a:schemeClr val="tx1"/>
                </a:solidFill>
                <a:latin typeface="Calibri"/>
                <a:ea typeface="Calibri"/>
                <a:cs typeface="Calibri"/>
                <a:sym typeface="Calibri"/>
              </a:rPr>
              <a:t>eigenständige</a:t>
            </a:r>
            <a:r>
              <a:rPr lang="en-US" sz="1200" b="0" i="0" u="none" strike="noStrike" kern="1200" cap="none" dirty="0">
                <a:solidFill>
                  <a:schemeClr val="tx1"/>
                </a:solidFill>
                <a:latin typeface="Calibri"/>
                <a:ea typeface="Calibri"/>
                <a:cs typeface="Calibri"/>
                <a:sym typeface="Calibri"/>
              </a:rPr>
              <a:t> </a:t>
            </a:r>
            <a:r>
              <a:rPr lang="en-US" sz="1200" b="0" i="0" u="none" strike="noStrike" kern="1200" cap="none" dirty="0" err="1">
                <a:solidFill>
                  <a:schemeClr val="tx1"/>
                </a:solidFill>
                <a:latin typeface="Calibri"/>
                <a:ea typeface="Calibri"/>
                <a:cs typeface="Calibri"/>
                <a:sym typeface="Calibri"/>
              </a:rPr>
              <a:t>Therapie</a:t>
            </a:r>
            <a:r>
              <a:rPr lang="en-US" sz="1200" b="0" i="0" u="none" strike="noStrike" kern="1200" cap="none" dirty="0">
                <a:solidFill>
                  <a:schemeClr val="tx1"/>
                </a:solidFill>
                <a:latin typeface="Calibri"/>
                <a:ea typeface="Calibri"/>
                <a:cs typeface="Calibri"/>
                <a:sym typeface="Calibri"/>
              </a:rPr>
              <a:t> </a:t>
            </a:r>
            <a:r>
              <a:rPr lang="en-US" sz="1200" b="0" i="0" u="none" strike="noStrike" kern="1200" cap="none" dirty="0" err="1">
                <a:solidFill>
                  <a:schemeClr val="tx1"/>
                </a:solidFill>
                <a:latin typeface="Calibri"/>
                <a:ea typeface="Calibri"/>
                <a:cs typeface="Calibri"/>
                <a:sym typeface="Calibri"/>
              </a:rPr>
              <a:t>oder</a:t>
            </a:r>
            <a:r>
              <a:rPr lang="en-US" sz="1200" b="0" i="0" u="none" strike="noStrike" kern="1200" cap="none" dirty="0">
                <a:solidFill>
                  <a:schemeClr val="tx1"/>
                </a:solidFill>
                <a:latin typeface="Calibri"/>
                <a:ea typeface="Calibri"/>
                <a:cs typeface="Calibri"/>
                <a:sym typeface="Calibri"/>
              </a:rPr>
              <a:t> in </a:t>
            </a:r>
            <a:r>
              <a:rPr lang="en-US" sz="1200" b="0" i="0" u="none" strike="noStrike" kern="1200" cap="none" dirty="0" err="1">
                <a:solidFill>
                  <a:schemeClr val="tx1"/>
                </a:solidFill>
                <a:latin typeface="Calibri"/>
                <a:ea typeface="Calibri"/>
                <a:cs typeface="Calibri"/>
                <a:sym typeface="Calibri"/>
              </a:rPr>
              <a:t>Verbindung</a:t>
            </a:r>
            <a:r>
              <a:rPr lang="en-US" sz="1200" b="0" i="0" u="none" strike="noStrike" kern="1200" cap="none" dirty="0">
                <a:solidFill>
                  <a:schemeClr val="tx1"/>
                </a:solidFill>
                <a:latin typeface="Calibri"/>
                <a:ea typeface="Calibri"/>
                <a:cs typeface="Calibri"/>
                <a:sym typeface="Calibri"/>
              </a:rPr>
              <a:t> </a:t>
            </a:r>
            <a:r>
              <a:rPr lang="en-US" sz="1200" b="0" i="0" u="none" strike="noStrike" kern="1200" cap="none" dirty="0" err="1">
                <a:solidFill>
                  <a:schemeClr val="tx1"/>
                </a:solidFill>
                <a:latin typeface="Calibri"/>
                <a:ea typeface="Calibri"/>
                <a:cs typeface="Calibri"/>
                <a:sym typeface="Calibri"/>
              </a:rPr>
              <a:t>mit</a:t>
            </a:r>
            <a:r>
              <a:rPr lang="en-US" sz="1200" b="0" i="0" u="none" strike="noStrike" kern="1200" cap="none" dirty="0">
                <a:solidFill>
                  <a:schemeClr val="tx1"/>
                </a:solidFill>
                <a:latin typeface="Calibri"/>
                <a:ea typeface="Calibri"/>
                <a:cs typeface="Calibri"/>
                <a:sym typeface="Calibri"/>
              </a:rPr>
              <a:t> </a:t>
            </a:r>
            <a:r>
              <a:rPr lang="en-US" sz="1200" b="0" i="0" u="none" strike="noStrike" kern="1200" cap="none" dirty="0" err="1">
                <a:solidFill>
                  <a:schemeClr val="tx1"/>
                </a:solidFill>
                <a:latin typeface="Calibri"/>
                <a:ea typeface="Calibri"/>
                <a:cs typeface="Calibri"/>
                <a:sym typeface="Calibri"/>
              </a:rPr>
              <a:t>anderen</a:t>
            </a:r>
            <a:r>
              <a:rPr lang="en-US" sz="1200" b="0" i="0" u="none" strike="noStrike" kern="1200" cap="none" dirty="0">
                <a:solidFill>
                  <a:schemeClr val="tx1"/>
                </a:solidFill>
                <a:latin typeface="Calibri"/>
                <a:ea typeface="Calibri"/>
                <a:cs typeface="Calibri"/>
                <a:sym typeface="Calibri"/>
              </a:rPr>
              <a:t> </a:t>
            </a:r>
            <a:r>
              <a:rPr lang="en-US" sz="1200" b="0" i="0" u="none" strike="noStrike" kern="1200" cap="none" dirty="0" err="1">
                <a:solidFill>
                  <a:schemeClr val="tx1"/>
                </a:solidFill>
                <a:latin typeface="Calibri"/>
                <a:ea typeface="Calibri"/>
                <a:cs typeface="Calibri"/>
                <a:sym typeface="Calibri"/>
              </a:rPr>
              <a:t>Behandlungen</a:t>
            </a:r>
            <a:r>
              <a:rPr lang="en-US" sz="1200" b="0" i="0" u="none" strike="noStrike" kern="1200" cap="none" dirty="0">
                <a:solidFill>
                  <a:schemeClr val="tx1"/>
                </a:solidFill>
                <a:latin typeface="Calibri"/>
                <a:ea typeface="Calibri"/>
                <a:cs typeface="Calibri"/>
                <a:sym typeface="Calibri"/>
              </a:rPr>
              <a:t> </a:t>
            </a:r>
            <a:r>
              <a:rPr lang="en-US" sz="1200" b="0" i="0" u="none" strike="noStrike" kern="1200" cap="none" dirty="0" err="1">
                <a:solidFill>
                  <a:schemeClr val="tx1"/>
                </a:solidFill>
                <a:latin typeface="Calibri"/>
                <a:ea typeface="Calibri"/>
                <a:cs typeface="Calibri"/>
                <a:sym typeface="Calibri"/>
              </a:rPr>
              <a:t>wie</a:t>
            </a:r>
            <a:r>
              <a:rPr lang="en-US" sz="1200" b="0" i="0" u="none" strike="noStrike" kern="1200" cap="none" dirty="0">
                <a:solidFill>
                  <a:schemeClr val="tx1"/>
                </a:solidFill>
                <a:latin typeface="Calibri"/>
                <a:ea typeface="Calibri"/>
                <a:cs typeface="Calibri"/>
                <a:sym typeface="Calibri"/>
              </a:rPr>
              <a:t> Biofeedback, </a:t>
            </a:r>
            <a:r>
              <a:rPr lang="en-US" sz="1200" b="0" i="0" u="none" strike="noStrike" kern="1200" cap="none" dirty="0" err="1">
                <a:solidFill>
                  <a:schemeClr val="tx1"/>
                </a:solidFill>
                <a:latin typeface="Calibri"/>
                <a:ea typeface="Calibri"/>
                <a:cs typeface="Calibri"/>
                <a:sym typeface="Calibri"/>
              </a:rPr>
              <a:t>Ernährungsumstellung</a:t>
            </a:r>
            <a:r>
              <a:rPr lang="en-US" sz="1200" b="0" i="0" u="none" strike="noStrike" kern="1200" cap="none" dirty="0">
                <a:solidFill>
                  <a:schemeClr val="tx1"/>
                </a:solidFill>
                <a:latin typeface="Calibri"/>
                <a:ea typeface="Calibri"/>
                <a:cs typeface="Calibri"/>
                <a:sym typeface="Calibri"/>
              </a:rPr>
              <a:t> und/</a:t>
            </a:r>
            <a:r>
              <a:rPr lang="en-US" sz="1200" b="0" i="0" u="none" strike="noStrike" kern="1200" cap="none" dirty="0" err="1">
                <a:solidFill>
                  <a:schemeClr val="tx1"/>
                </a:solidFill>
                <a:latin typeface="Calibri"/>
                <a:ea typeface="Calibri"/>
                <a:cs typeface="Calibri"/>
                <a:sym typeface="Calibri"/>
              </a:rPr>
              <a:t>oder</a:t>
            </a:r>
            <a:r>
              <a:rPr lang="en-US" sz="1200" b="0" i="0" u="none" strike="noStrike" kern="1200" cap="none" dirty="0">
                <a:solidFill>
                  <a:schemeClr val="tx1"/>
                </a:solidFill>
                <a:latin typeface="Calibri"/>
                <a:ea typeface="Calibri"/>
                <a:cs typeface="Calibri"/>
                <a:sym typeface="Calibri"/>
              </a:rPr>
              <a:t> dem </a:t>
            </a:r>
            <a:r>
              <a:rPr lang="en-US" sz="1200" b="0" i="0" u="none" strike="noStrike" kern="1200" cap="none" dirty="0" err="1">
                <a:solidFill>
                  <a:schemeClr val="tx1"/>
                </a:solidFill>
                <a:latin typeface="Calibri"/>
                <a:ea typeface="Calibri"/>
                <a:cs typeface="Calibri"/>
                <a:sym typeface="Calibri"/>
              </a:rPr>
              <a:t>Einsatz</a:t>
            </a:r>
            <a:r>
              <a:rPr lang="en-US" sz="1200" b="0" i="0" u="none" strike="noStrike" kern="1200" cap="none" dirty="0">
                <a:solidFill>
                  <a:schemeClr val="tx1"/>
                </a:solidFill>
                <a:latin typeface="Calibri"/>
                <a:ea typeface="Calibri"/>
                <a:cs typeface="Calibri"/>
                <a:sym typeface="Calibri"/>
              </a:rPr>
              <a:t> von </a:t>
            </a:r>
            <a:r>
              <a:rPr lang="en-US" sz="1200" b="0" i="0" u="none" strike="noStrike" kern="1200" cap="none" dirty="0" err="1">
                <a:solidFill>
                  <a:schemeClr val="tx1"/>
                </a:solidFill>
                <a:latin typeface="Calibri"/>
                <a:ea typeface="Calibri"/>
                <a:cs typeface="Calibri"/>
                <a:sym typeface="Calibri"/>
              </a:rPr>
              <a:t>Medikamenten</a:t>
            </a:r>
            <a:r>
              <a:rPr lang="en-US" sz="1200" b="0" i="0" u="none" strike="noStrike" kern="1200" cap="none" dirty="0">
                <a:solidFill>
                  <a:schemeClr val="tx1"/>
                </a:solidFill>
                <a:latin typeface="Calibri"/>
                <a:ea typeface="Calibri"/>
                <a:cs typeface="Calibri"/>
                <a:sym typeface="Calibri"/>
              </a:rPr>
              <a:t> </a:t>
            </a:r>
            <a:r>
              <a:rPr lang="en-US" sz="1200" b="0" i="0" u="none" strike="noStrike" kern="1200" cap="none" dirty="0" err="1">
                <a:solidFill>
                  <a:schemeClr val="tx1"/>
                </a:solidFill>
                <a:latin typeface="Calibri"/>
                <a:ea typeface="Calibri"/>
                <a:cs typeface="Calibri"/>
                <a:sym typeface="Calibri"/>
              </a:rPr>
              <a:t>eingesetzt</a:t>
            </a:r>
            <a:r>
              <a:rPr lang="en-US" sz="1200" b="0" i="0" u="none" strike="noStrike" kern="1200" cap="none" dirty="0">
                <a:solidFill>
                  <a:schemeClr val="tx1"/>
                </a:solidFill>
                <a:latin typeface="Calibri"/>
                <a:ea typeface="Calibri"/>
                <a:cs typeface="Calibri"/>
                <a:sym typeface="Calibri"/>
              </a:rPr>
              <a:t> </a:t>
            </a:r>
            <a:r>
              <a:rPr lang="en-US" sz="1200" b="0" i="0" u="none" strike="noStrike" kern="1200" cap="none" dirty="0" err="1">
                <a:solidFill>
                  <a:schemeClr val="tx1"/>
                </a:solidFill>
                <a:latin typeface="Calibri"/>
                <a:ea typeface="Calibri"/>
                <a:cs typeface="Calibri"/>
                <a:sym typeface="Calibri"/>
              </a:rPr>
              <a:t>werden</a:t>
            </a:r>
            <a:r>
              <a:rPr lang="sv-SE" sz="1200" b="0" i="0" u="none" strike="noStrike" kern="1200" cap="none" dirty="0">
                <a:solidFill>
                  <a:schemeClr val="tx1"/>
                </a:solidFill>
                <a:latin typeface="Calibri"/>
                <a:ea typeface="Calibri"/>
                <a:cs typeface="Calibri"/>
                <a:sym typeface="Calibri"/>
              </a:rPr>
              <a:t>.</a:t>
            </a:r>
          </a:p>
          <a:p>
            <a:endParaRPr lang="sv-SE"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sv-SE" sz="1200" b="0" i="0" u="none" strike="noStrike" cap="none" smtClean="0">
                <a:solidFill>
                  <a:schemeClr val="dk1"/>
                </a:solidFill>
                <a:latin typeface="Calibri"/>
                <a:ea typeface="Calibri"/>
                <a:cs typeface="Calibri"/>
                <a:sym typeface="Calibri"/>
              </a:rPr>
              <a:t>25</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434169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4" name="Google Shape;304;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sv-SE" sz="1200" b="0" i="0" u="none" strike="noStrike" dirty="0">
                <a:solidFill>
                  <a:schemeClr val="dk1"/>
                </a:solidFill>
                <a:latin typeface="Calibri"/>
                <a:ea typeface="Calibri"/>
                <a:cs typeface="Calibri"/>
                <a:sym typeface="Calibri"/>
              </a:rPr>
              <a:t>Ziel der Folie: Funktion und Nutzen einer rektalen Einsatzes </a:t>
            </a:r>
            <a:r>
              <a:rPr lang="de-DE" sz="1200" b="0" i="0" u="none" strike="noStrike" dirty="0">
                <a:solidFill>
                  <a:schemeClr val="dk1"/>
                </a:solidFill>
                <a:latin typeface="Calibri"/>
                <a:ea typeface="Calibri"/>
                <a:cs typeface="Calibri"/>
                <a:sym typeface="Calibri"/>
              </a:rPr>
              <a:t>zum Schutz</a:t>
            </a:r>
            <a:endParaRPr dirty="0"/>
          </a:p>
          <a:p>
            <a:pPr marL="0" marR="0" lvl="0" indent="0" algn="l" rtl="0">
              <a:lnSpc>
                <a:spcPct val="100000"/>
              </a:lnSpc>
              <a:spcBef>
                <a:spcPts val="0"/>
              </a:spcBef>
              <a:spcAft>
                <a:spcPts val="0"/>
              </a:spcAft>
              <a:buClr>
                <a:schemeClr val="dk1"/>
              </a:buClr>
              <a:buSzPts val="1200"/>
              <a:buFont typeface="Calibri"/>
              <a:buNone/>
            </a:pPr>
            <a:endParaRPr sz="1200" b="0" i="0" u="none" strike="noStrike" dirty="0">
              <a:solidFill>
                <a:schemeClr val="dk1"/>
              </a:solidFill>
              <a:latin typeface="Calibri"/>
              <a:ea typeface="Calibri"/>
              <a:cs typeface="Calibri"/>
              <a:sym typeface="Calibri"/>
            </a:endParaRPr>
          </a:p>
          <a:p>
            <a:pPr marL="0" lvl="0" indent="0" algn="l" rtl="0">
              <a:spcBef>
                <a:spcPts val="0"/>
              </a:spcBef>
              <a:spcAft>
                <a:spcPts val="0"/>
              </a:spcAft>
              <a:buNone/>
            </a:pPr>
            <a:r>
              <a:rPr lang="sv-SE" sz="1200" b="0" i="0" u="none" strike="noStrike" dirty="0">
                <a:solidFill>
                  <a:schemeClr val="dk1"/>
                </a:solidFill>
                <a:latin typeface="Calibri"/>
                <a:ea typeface="Calibri"/>
                <a:cs typeface="Calibri"/>
                <a:sym typeface="Calibri"/>
              </a:rPr>
              <a:t>Rektale Einsätze/Analtampons dienen dazu, den Analkanal vorübergehend zu verschließen, um den Stuhlabgang zu verhindern, und können als Ersatz für andere Formen der Inkontinenzversorgung, wie z. B. Inkontinenzeinlagen, oder als Ergänzung zu bestehenden Versorgungssystemen verwendet werden, die zusätzliche Sicherheit bieten. </a:t>
            </a:r>
            <a:endParaRPr dirty="0"/>
          </a:p>
          <a:p>
            <a:pPr marL="0" lvl="0" indent="0" algn="l" rtl="0">
              <a:spcBef>
                <a:spcPts val="0"/>
              </a:spcBef>
              <a:spcAft>
                <a:spcPts val="0"/>
              </a:spcAft>
              <a:buNone/>
            </a:pPr>
            <a:endParaRPr lang="sv-SE" sz="1200" b="0" i="0" u="none" strike="noStrike" dirty="0">
              <a:solidFill>
                <a:schemeClr val="dk1"/>
              </a:solidFill>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de-DE" sz="1200" b="0" i="0" u="none" strike="noStrike" noProof="0" dirty="0">
                <a:solidFill>
                  <a:schemeClr val="dk1"/>
                </a:solidFill>
                <a:latin typeface="Calibri"/>
                <a:ea typeface="Calibri"/>
                <a:cs typeface="Calibri"/>
                <a:sym typeface="Calibri"/>
              </a:rPr>
              <a:t>Die Verwendung von Analtampons wird aufgrund von Unbehagen und mangelndem Halt schlecht angenommen. Daher wurden mehrere neue rektale Einsätze entwickelt, die die Anatomie des Analkanals bei der Gestaltung berücksichtigt haben, um besser angenommen zu werden.</a:t>
            </a:r>
            <a:endParaRPr lang="de-DE" noProof="0" dirty="0"/>
          </a:p>
          <a:p>
            <a:pPr marL="0" lvl="0" indent="0" algn="l" rtl="0">
              <a:spcBef>
                <a:spcPts val="0"/>
              </a:spcBef>
              <a:spcAft>
                <a:spcPts val="0"/>
              </a:spcAft>
              <a:buNone/>
            </a:pPr>
            <a:endParaRPr sz="1200" b="0" i="0" u="none" strike="noStrike" dirty="0">
              <a:solidFill>
                <a:schemeClr val="dk1"/>
              </a:solidFill>
              <a:latin typeface="Calibri"/>
              <a:ea typeface="Calibri"/>
              <a:cs typeface="Calibri"/>
              <a:sym typeface="Calibri"/>
            </a:endParaRPr>
          </a:p>
          <a:p>
            <a:pPr marL="0" lvl="0" indent="0" algn="l" rtl="0">
              <a:spcBef>
                <a:spcPts val="0"/>
              </a:spcBef>
              <a:spcAft>
                <a:spcPts val="0"/>
              </a:spcAft>
              <a:buNone/>
            </a:pPr>
            <a:r>
              <a:rPr lang="sv-SE" dirty="0"/>
              <a:t>Es wird von einigen Problemen bei der Verwendung von Einlagen zur Eindämmung von Stuhlinkontinenz berichtet, die durch die Verwendung eines rektalen Einsatzes vermieden werden:</a:t>
            </a:r>
            <a:endParaRPr dirty="0"/>
          </a:p>
          <a:p>
            <a:pPr marL="0" lvl="0" indent="0" algn="l" rtl="0">
              <a:spcBef>
                <a:spcPts val="0"/>
              </a:spcBef>
              <a:spcAft>
                <a:spcPts val="0"/>
              </a:spcAft>
              <a:buClr>
                <a:schemeClr val="dk1"/>
              </a:buClr>
              <a:buSzPts val="1200"/>
              <a:buFont typeface="Arial"/>
              <a:buNone/>
            </a:pPr>
            <a:r>
              <a:rPr lang="sv-SE" dirty="0"/>
              <a:t>- Der von der Leckage ausgehende Geruch ist schwer zu kontrollieren</a:t>
            </a:r>
            <a:endParaRPr dirty="0"/>
          </a:p>
          <a:p>
            <a:pPr marL="171450" lvl="0" indent="-171450" algn="l" rtl="0">
              <a:spcBef>
                <a:spcPts val="0"/>
              </a:spcBef>
              <a:spcAft>
                <a:spcPts val="0"/>
              </a:spcAft>
              <a:buClr>
                <a:schemeClr val="dk1"/>
              </a:buClr>
              <a:buSzPts val="1200"/>
              <a:buFont typeface="Calibri"/>
              <a:buChar char="-"/>
            </a:pPr>
            <a:r>
              <a:rPr lang="sv-SE" dirty="0"/>
              <a:t>Die übermäßige Verwendung von Pads kann zu Problemen mit der Haut führen.</a:t>
            </a:r>
            <a:endParaRPr dirty="0"/>
          </a:p>
          <a:p>
            <a:pPr marL="0" lvl="0" indent="0" algn="l" rtl="0">
              <a:spcBef>
                <a:spcPts val="0"/>
              </a:spcBef>
              <a:spcAft>
                <a:spcPts val="0"/>
              </a:spcAft>
              <a:buNone/>
            </a:pPr>
            <a:endParaRPr sz="1200" b="0" i="0" u="none" strike="noStrik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sv-SE" sz="1200" b="0" i="0" u="none" strike="noStrike" dirty="0">
                <a:solidFill>
                  <a:schemeClr val="dk1"/>
                </a:solidFill>
                <a:latin typeface="Calibri"/>
                <a:ea typeface="Calibri"/>
                <a:cs typeface="Calibri"/>
                <a:sym typeface="Calibri"/>
              </a:rPr>
              <a:t>Rektale Einsätze können verschrieben werden. </a:t>
            </a:r>
          </a:p>
          <a:p>
            <a:pPr marL="0" marR="0" lvl="0" indent="0" algn="l" rtl="0">
              <a:lnSpc>
                <a:spcPct val="100000"/>
              </a:lnSpc>
              <a:spcBef>
                <a:spcPts val="0"/>
              </a:spcBef>
              <a:spcAft>
                <a:spcPts val="0"/>
              </a:spcAft>
              <a:buClr>
                <a:schemeClr val="dk1"/>
              </a:buClr>
              <a:buSzPts val="1200"/>
              <a:buFont typeface="Calibri"/>
              <a:buNone/>
            </a:pPr>
            <a:r>
              <a:rPr lang="sv-SE" sz="1200" b="0" i="0" u="none" strike="noStrike" dirty="0">
                <a:solidFill>
                  <a:schemeClr val="dk1"/>
                </a:solidFill>
                <a:latin typeface="Calibri"/>
                <a:ea typeface="Calibri"/>
                <a:cs typeface="Calibri"/>
                <a:sym typeface="Calibri"/>
              </a:rPr>
              <a:t>Die meisten Patienten mit SI verwenden Selbsthilfemaßnahmen wie Inkontinenzeinlagen, die nicht verschreibungspflichtig sind und keinen Besuch beim Gesundheitsdienstleister erfordern. </a:t>
            </a:r>
            <a:endParaRPr dirty="0"/>
          </a:p>
          <a:p>
            <a:pPr marL="0" marR="0" lvl="0" indent="0" algn="l" rtl="0">
              <a:lnSpc>
                <a:spcPct val="100000"/>
              </a:lnSpc>
              <a:spcBef>
                <a:spcPts val="0"/>
              </a:spcBef>
              <a:spcAft>
                <a:spcPts val="0"/>
              </a:spcAft>
              <a:buClr>
                <a:schemeClr val="dk1"/>
              </a:buClr>
              <a:buSzPts val="1200"/>
              <a:buFont typeface="Calibri"/>
              <a:buNone/>
            </a:pPr>
            <a:endParaRPr dirty="0"/>
          </a:p>
          <a:p>
            <a:pPr marL="0" lvl="0" indent="0" algn="l" rtl="0">
              <a:spcBef>
                <a:spcPts val="0"/>
              </a:spcBef>
              <a:spcAft>
                <a:spcPts val="0"/>
              </a:spcAft>
              <a:buNone/>
            </a:pPr>
            <a:endParaRPr sz="1200" b="0" i="0" u="none" strike="noStrike" dirty="0">
              <a:solidFill>
                <a:schemeClr val="dk1"/>
              </a:solidFill>
              <a:latin typeface="Calibri"/>
              <a:ea typeface="Calibri"/>
              <a:cs typeface="Calibri"/>
              <a:sym typeface="Calibri"/>
            </a:endParaRPr>
          </a:p>
          <a:p>
            <a:pPr marL="0" lvl="0" indent="0" algn="l" rtl="0">
              <a:spcBef>
                <a:spcPts val="0"/>
              </a:spcBef>
              <a:spcAft>
                <a:spcPts val="0"/>
              </a:spcAft>
              <a:buNone/>
            </a:pPr>
            <a:endParaRPr sz="1200" b="0" i="0" u="none" strike="noStrike" dirty="0">
              <a:solidFill>
                <a:schemeClr val="dk1"/>
              </a:solidFill>
              <a:latin typeface="Calibri"/>
              <a:ea typeface="Calibri"/>
              <a:cs typeface="Calibri"/>
              <a:sym typeface="Calibri"/>
            </a:endParaRPr>
          </a:p>
        </p:txBody>
      </p:sp>
      <p:sp>
        <p:nvSpPr>
          <p:cNvPr id="305" name="Google Shape;305;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sv-SE"/>
              <a:t>26</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6" name="Google Shape;296;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noProof="0" dirty="0"/>
              <a:t>Ziel der Folie: Die Wirksamkeit der </a:t>
            </a:r>
            <a:r>
              <a:rPr lang="en-US" noProof="0" dirty="0" err="1"/>
              <a:t>transanalen</a:t>
            </a:r>
            <a:r>
              <a:rPr lang="en-US" noProof="0" dirty="0"/>
              <a:t> Irrigation bei der Behandlung von SI. </a:t>
            </a:r>
          </a:p>
          <a:p>
            <a:pPr marL="0" lvl="0" indent="0" algn="l" rtl="0">
              <a:spcBef>
                <a:spcPts val="0"/>
              </a:spcBef>
              <a:spcAft>
                <a:spcPts val="0"/>
              </a:spcAft>
              <a:buNone/>
            </a:pPr>
            <a:endParaRPr lang="en-US" noProof="0" dirty="0"/>
          </a:p>
          <a:p>
            <a:pPr marL="0" marR="0" lvl="0" indent="0" algn="l" rtl="0">
              <a:lnSpc>
                <a:spcPct val="100000"/>
              </a:lnSpc>
              <a:spcBef>
                <a:spcPts val="0"/>
              </a:spcBef>
              <a:spcAft>
                <a:spcPts val="0"/>
              </a:spcAft>
              <a:buClr>
                <a:schemeClr val="dk1"/>
              </a:buClr>
              <a:buSzPts val="1200"/>
              <a:buFont typeface="Calibri"/>
              <a:buNone/>
            </a:pPr>
            <a:r>
              <a:rPr lang="en-US" noProof="0" dirty="0"/>
              <a:t>Die </a:t>
            </a:r>
            <a:r>
              <a:rPr lang="en-US" noProof="0" dirty="0" err="1"/>
              <a:t>transanale</a:t>
            </a:r>
            <a:r>
              <a:rPr lang="en-US" noProof="0" dirty="0"/>
              <a:t> Irrigation ist eine Methode zur Vorbeugung von SI, bei der </a:t>
            </a:r>
            <a:r>
              <a:rPr lang="en-US" noProof="0" dirty="0" err="1"/>
              <a:t>körperwarmes</a:t>
            </a:r>
            <a:r>
              <a:rPr lang="en-US" noProof="0" dirty="0"/>
              <a:t> Wasser in den Enddarm und den unteren Teil des </a:t>
            </a:r>
            <a:r>
              <a:rPr lang="en-US" noProof="0" dirty="0" err="1"/>
              <a:t>Dickdarms</a:t>
            </a:r>
            <a:r>
              <a:rPr lang="en-US" noProof="0" dirty="0"/>
              <a:t> </a:t>
            </a:r>
            <a:r>
              <a:rPr lang="en-US" noProof="0" dirty="0" err="1"/>
              <a:t>instilliert</a:t>
            </a:r>
            <a:r>
              <a:rPr lang="en-US" noProof="0" dirty="0"/>
              <a:t> wird, um den Darminhalt zu entleeren. Je nach der </a:t>
            </a:r>
            <a:r>
              <a:rPr lang="en-US" noProof="0" dirty="0" err="1"/>
              <a:t>verwendeten</a:t>
            </a:r>
            <a:r>
              <a:rPr lang="en-US" noProof="0" dirty="0"/>
              <a:t> </a:t>
            </a:r>
            <a:r>
              <a:rPr lang="en-US" noProof="0" dirty="0" err="1"/>
              <a:t>Wassermenge</a:t>
            </a:r>
            <a:r>
              <a:rPr lang="en-US" noProof="0" dirty="0"/>
              <a:t> (und der </a:t>
            </a:r>
            <a:r>
              <a:rPr lang="en-US" noProof="0" dirty="0" err="1"/>
              <a:t>zugrundeliegenden</a:t>
            </a:r>
            <a:r>
              <a:rPr lang="en-US" noProof="0"/>
              <a:t> Diagnose) </a:t>
            </a:r>
            <a:r>
              <a:rPr lang="en-US" noProof="0" dirty="0"/>
              <a:t>wird der Darm so entleert, dass die SI bis zu 2 Tage lang verhindert wird. In einer Übersichtsarbeit über 17 Studien mit insgesamt 1229 Probanden wurde bei 47 % der Probanden </a:t>
            </a:r>
            <a:r>
              <a:rPr lang="en-US" noProof="0" dirty="0" err="1"/>
              <a:t>mit</a:t>
            </a:r>
            <a:r>
              <a:rPr lang="en-US" noProof="0" dirty="0"/>
              <a:t> NDFS durch die Anwendung von TAI eine Verbesserung der SI festgestellt (</a:t>
            </a:r>
            <a:r>
              <a:rPr lang="en-US" sz="1200" noProof="0" dirty="0">
                <a:solidFill>
                  <a:srgbClr val="4D4D4D"/>
                </a:solidFill>
                <a:latin typeface="Calibri"/>
                <a:ea typeface="Calibri"/>
                <a:cs typeface="Calibri"/>
                <a:sym typeface="Calibri"/>
              </a:rPr>
              <a:t>Christensen &amp; Krogh. </a:t>
            </a:r>
            <a:r>
              <a:rPr lang="en-US" sz="1200" i="1" noProof="0" dirty="0">
                <a:solidFill>
                  <a:srgbClr val="4D4D4D"/>
                </a:solidFill>
                <a:latin typeface="Calibri"/>
                <a:ea typeface="Calibri"/>
                <a:cs typeface="Calibri"/>
                <a:sym typeface="Calibri"/>
              </a:rPr>
              <a:t>Scand. J. </a:t>
            </a:r>
            <a:r>
              <a:rPr lang="en-US" sz="1200" i="1" noProof="0" dirty="0" err="1">
                <a:solidFill>
                  <a:srgbClr val="4D4D4D"/>
                </a:solidFill>
                <a:latin typeface="Calibri"/>
                <a:ea typeface="Calibri"/>
                <a:cs typeface="Calibri"/>
                <a:sym typeface="Calibri"/>
              </a:rPr>
              <a:t>Gastroenter</a:t>
            </a:r>
            <a:r>
              <a:rPr lang="en-US" sz="1200" i="1" noProof="0" dirty="0">
                <a:solidFill>
                  <a:srgbClr val="4D4D4D"/>
                </a:solidFill>
                <a:latin typeface="Calibri"/>
                <a:ea typeface="Calibri"/>
                <a:cs typeface="Calibri"/>
                <a:sym typeface="Calibri"/>
              </a:rPr>
              <a:t>. 2010;45:517-527 </a:t>
            </a:r>
            <a:r>
              <a:rPr lang="en-US" noProof="0" dirty="0"/>
              <a:t>). </a:t>
            </a:r>
          </a:p>
        </p:txBody>
      </p:sp>
      <p:sp>
        <p:nvSpPr>
          <p:cNvPr id="297" name="Google Shape;297;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sv-SE"/>
              <a:t>27</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1" name="Google Shape;271;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2" name="Google Shape;272;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sv-SE"/>
              <a:t>28</a:t>
            </a:fld>
            <a:endParaRPr/>
          </a:p>
        </p:txBody>
      </p:sp>
    </p:spTree>
    <p:extLst>
      <p:ext uri="{BB962C8B-B14F-4D97-AF65-F5344CB8AC3E}">
        <p14:creationId xmlns:p14="http://schemas.microsoft.com/office/powerpoint/2010/main" val="29090215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p3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9" name="Google Shape;319;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sv-SE" sz="1200" b="0" i="0" u="none" strike="noStrike" cap="none" smtClean="0">
                <a:solidFill>
                  <a:schemeClr val="dk1"/>
                </a:solidFill>
                <a:latin typeface="Calibri"/>
                <a:ea typeface="Calibri"/>
                <a:cs typeface="Calibri"/>
                <a:sym typeface="Calibri"/>
              </a:rPr>
              <a:t>30</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618114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sv-SE" sz="1200" b="0" i="0" u="none" strike="noStrike" cap="none" smtClean="0">
                <a:solidFill>
                  <a:schemeClr val="dk1"/>
                </a:solidFill>
                <a:latin typeface="Calibri"/>
                <a:ea typeface="Calibri"/>
                <a:cs typeface="Calibri"/>
                <a:sym typeface="Calibri"/>
              </a:rPr>
              <a:t>31</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528049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5"/>
          </p:nvPr>
        </p:nvSpPr>
        <p:spPr/>
        <p:txBody>
          <a:bodyPr/>
          <a:lstStyle/>
          <a:p>
            <a:fld id="{143ED51E-1FD3-4822-A101-C8F8A6909644}" type="slidenum">
              <a:rPr lang="sv-SE" smtClean="0"/>
              <a:t>3</a:t>
            </a:fld>
            <a:endParaRPr lang="sv-SE"/>
          </a:p>
        </p:txBody>
      </p:sp>
    </p:spTree>
    <p:extLst>
      <p:ext uri="{BB962C8B-B14F-4D97-AF65-F5344CB8AC3E}">
        <p14:creationId xmlns:p14="http://schemas.microsoft.com/office/powerpoint/2010/main" val="29923396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p3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5" name="Google Shape;325;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 name="Google Shape;136;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noProof="0" dirty="0"/>
              <a:t>Ziel der Folie: Definition und Beschreibung der Bedeutung von Stuhlinkontinenz.</a:t>
            </a:r>
          </a:p>
          <a:p>
            <a:pPr marL="0" lvl="0" indent="0" algn="l" rtl="0">
              <a:spcBef>
                <a:spcPts val="0"/>
              </a:spcBef>
              <a:spcAft>
                <a:spcPts val="0"/>
              </a:spcAft>
              <a:buNone/>
            </a:pPr>
            <a:endParaRPr lang="en-US" noProof="0" dirty="0"/>
          </a:p>
          <a:p>
            <a:pPr marL="0" lvl="0" indent="0" algn="l" rtl="0">
              <a:spcBef>
                <a:spcPts val="0"/>
              </a:spcBef>
              <a:spcAft>
                <a:spcPts val="0"/>
              </a:spcAft>
              <a:buNone/>
            </a:pPr>
            <a:r>
              <a:rPr lang="en-US" noProof="0" dirty="0"/>
              <a:t>Zusätzlich zur Definition gibt es einen Zeit- und einen Altersfaktor. Der Zeitfaktor besagt, dass die Symptome mindestens einen Monat lang angehalten haben sollten, und das Alter </a:t>
            </a:r>
            <a:r>
              <a:rPr lang="en-US" noProof="0" dirty="0" err="1"/>
              <a:t>sollte</a:t>
            </a:r>
            <a:r>
              <a:rPr lang="en-US" noProof="0" dirty="0"/>
              <a:t> </a:t>
            </a:r>
            <a:r>
              <a:rPr lang="en-US" noProof="0" dirty="0" err="1"/>
              <a:t>mindestens</a:t>
            </a:r>
            <a:r>
              <a:rPr lang="en-US" noProof="0" dirty="0"/>
              <a:t> 4 Jahre mit zuvor erreichter Kontrolle der </a:t>
            </a:r>
            <a:r>
              <a:rPr lang="en-US" noProof="0" dirty="0" err="1"/>
              <a:t>Kontinenz</a:t>
            </a:r>
            <a:r>
              <a:rPr lang="en-US" noProof="0" dirty="0"/>
              <a:t> sein. Diese Definition wird nicht immer verwendet, andere </a:t>
            </a:r>
            <a:r>
              <a:rPr lang="en-US" noProof="0" dirty="0" err="1"/>
              <a:t>definieren</a:t>
            </a:r>
            <a:r>
              <a:rPr lang="en-US" noProof="0" dirty="0"/>
              <a:t> </a:t>
            </a:r>
            <a:r>
              <a:rPr lang="en-US" noProof="0" dirty="0" err="1"/>
              <a:t>Stuhlinkontinenz</a:t>
            </a:r>
            <a:r>
              <a:rPr lang="en-US" noProof="0" dirty="0"/>
              <a:t> nur als Stuhlverlust und verwenden andere Begriffe wie anale Inkontinenz, um Gas und Schleim einzuschließen.</a:t>
            </a:r>
          </a:p>
          <a:p>
            <a:pPr marL="0" lvl="0" indent="0" algn="l" rtl="0">
              <a:spcBef>
                <a:spcPts val="0"/>
              </a:spcBef>
              <a:spcAft>
                <a:spcPts val="0"/>
              </a:spcAft>
              <a:buNone/>
            </a:pPr>
            <a:endParaRPr lang="en-US" noProof="0" dirty="0"/>
          </a:p>
          <a:p>
            <a:pPr marL="0" lvl="0" indent="0" algn="l" rtl="0">
              <a:spcBef>
                <a:spcPts val="0"/>
              </a:spcBef>
              <a:spcAft>
                <a:spcPts val="0"/>
              </a:spcAft>
              <a:buNone/>
            </a:pPr>
            <a:r>
              <a:rPr lang="en-US" noProof="0" dirty="0"/>
              <a:t>Nicht zu vergessen ist, </a:t>
            </a:r>
            <a:r>
              <a:rPr lang="en-US" noProof="0" dirty="0" err="1"/>
              <a:t>dass</a:t>
            </a:r>
            <a:r>
              <a:rPr lang="en-US" noProof="0" dirty="0"/>
              <a:t> es </a:t>
            </a:r>
            <a:r>
              <a:rPr lang="en-US" noProof="0" dirty="0" err="1"/>
              <a:t>sich</a:t>
            </a:r>
            <a:r>
              <a:rPr lang="en-US" noProof="0" dirty="0"/>
              <a:t> um ein Symptom für eine ernsthafte Krankheit wie einen Tumor oder eine entzündliche </a:t>
            </a:r>
            <a:r>
              <a:rPr lang="en-US" noProof="0" dirty="0" err="1"/>
              <a:t>Erkrankung</a:t>
            </a:r>
            <a:r>
              <a:rPr lang="en-US" noProof="0" dirty="0"/>
              <a:t> </a:t>
            </a:r>
            <a:r>
              <a:rPr lang="en-US" noProof="0" dirty="0" err="1"/>
              <a:t>handeln</a:t>
            </a:r>
            <a:r>
              <a:rPr lang="en-US" noProof="0" dirty="0"/>
              <a:t> </a:t>
            </a:r>
            <a:r>
              <a:rPr lang="en-US" noProof="0" dirty="0" err="1"/>
              <a:t>kann</a:t>
            </a:r>
            <a:r>
              <a:rPr lang="en-US" noProof="0" dirty="0"/>
              <a:t>.</a:t>
            </a:r>
          </a:p>
          <a:p>
            <a:pPr marL="0" lvl="0" indent="0" algn="l" rtl="0">
              <a:spcBef>
                <a:spcPts val="0"/>
              </a:spcBef>
              <a:spcAft>
                <a:spcPts val="0"/>
              </a:spcAft>
              <a:buNone/>
            </a:pPr>
            <a:endParaRPr lang="en-US" noProof="0" dirty="0"/>
          </a:p>
          <a:p>
            <a:pPr marL="0" lvl="0" indent="0" algn="l" rtl="0">
              <a:spcBef>
                <a:spcPts val="0"/>
              </a:spcBef>
              <a:spcAft>
                <a:spcPts val="0"/>
              </a:spcAft>
              <a:buNone/>
            </a:pPr>
            <a:endParaRPr lang="en-US" noProof="0" dirty="0"/>
          </a:p>
          <a:p>
            <a:pPr marL="0" lvl="0" indent="0" algn="l" rtl="0">
              <a:spcBef>
                <a:spcPts val="0"/>
              </a:spcBef>
              <a:spcAft>
                <a:spcPts val="0"/>
              </a:spcAft>
              <a:buNone/>
            </a:pPr>
            <a:endParaRPr lang="en-US" noProof="0" dirty="0"/>
          </a:p>
        </p:txBody>
      </p:sp>
      <p:sp>
        <p:nvSpPr>
          <p:cNvPr id="137" name="Google Shape;137;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sv-SE"/>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 name="Google Shape;143;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noProof="0" dirty="0"/>
              <a:t>Ziel der Folie: Beschreibung der verschiedenen Arten von Stuhlinkontinenz</a:t>
            </a:r>
          </a:p>
          <a:p>
            <a:pPr marL="0" lvl="0" indent="0" algn="l" rtl="0">
              <a:spcBef>
                <a:spcPts val="0"/>
              </a:spcBef>
              <a:spcAft>
                <a:spcPts val="0"/>
              </a:spcAft>
              <a:buNone/>
            </a:pPr>
            <a:endParaRPr lang="en-US" noProof="0" dirty="0"/>
          </a:p>
          <a:p>
            <a:pPr marL="0" lvl="0" indent="0" algn="l" rtl="0">
              <a:spcBef>
                <a:spcPts val="0"/>
              </a:spcBef>
              <a:spcAft>
                <a:spcPts val="0"/>
              </a:spcAft>
              <a:buNone/>
            </a:pPr>
            <a:r>
              <a:rPr lang="en-US" noProof="0" dirty="0"/>
              <a:t>Stuhlinkontinenz ist der Sammelbegriff für den Austritt von Fäkalien. Es werden auch andere Begriffe verwendet, wie z. B. anale Inkontinenz, wenn die Inkontinenz sowohl Blähungen als auch Stuhlgang umfasst. Flatusinkontinenz (Gasaustritt) kann das erste Anzeichen vor Stuhlinkontinenz sein. </a:t>
            </a:r>
          </a:p>
          <a:p>
            <a:pPr marL="0" lvl="0" indent="0" algn="l" rtl="0">
              <a:spcBef>
                <a:spcPts val="0"/>
              </a:spcBef>
              <a:spcAft>
                <a:spcPts val="0"/>
              </a:spcAft>
              <a:buNone/>
            </a:pPr>
            <a:endParaRPr lang="en-US" noProof="0" dirty="0"/>
          </a:p>
          <a:p>
            <a:pPr marL="0" lvl="0" indent="0" algn="l" rtl="0">
              <a:spcBef>
                <a:spcPts val="0"/>
              </a:spcBef>
              <a:spcAft>
                <a:spcPts val="0"/>
              </a:spcAft>
              <a:buNone/>
            </a:pPr>
            <a:r>
              <a:rPr lang="en-US" noProof="0" dirty="0"/>
              <a:t>Dranginkontinenz und passive Inkontinenz beschreiben unterschiedliche Symptome der Stuhlinkontinenz. Von passiver Inkontinenz spricht man, wenn kein Gefühl des Stuhldrangs besteht, während Dranginkontinenz vorliegt, wenn ein plötzlicher Drang verspürt wird, ohne dass Zeit bleibt, einen geeigneten Ort für die Darmentleerung zu erreichen. </a:t>
            </a:r>
          </a:p>
          <a:p>
            <a:pPr marL="0" lvl="0" indent="0" algn="l" rtl="0">
              <a:spcBef>
                <a:spcPts val="0"/>
              </a:spcBef>
              <a:spcAft>
                <a:spcPts val="0"/>
              </a:spcAft>
              <a:buNone/>
            </a:pPr>
            <a:endParaRPr lang="en-US" sz="1200" b="0" i="0" u="none" strike="noStrike" noProof="0" dirty="0">
              <a:solidFill>
                <a:schemeClr val="dk1"/>
              </a:solidFill>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noProof="0" dirty="0"/>
              <a:t>Unbeabsichtigter Stuhlausfluss wird häufig als Stuhlinkontinenz bezeichnet und von den Patienten bevorzugt, um ihren Zustand zu beschreiben.</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noProof="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noProof="0" dirty="0"/>
              <a:t>Überlaufinkontinenz tritt auf, wenn der Patient aufgrund einer großen Stuhlmasse, die sich verhärtet hat, verstopft </a:t>
            </a:r>
            <a:r>
              <a:rPr lang="en-US" noProof="0" dirty="0" err="1"/>
              <a:t>oder</a:t>
            </a:r>
            <a:r>
              <a:rPr lang="en-US" noProof="0" dirty="0"/>
              <a:t> stark </a:t>
            </a:r>
            <a:r>
              <a:rPr lang="en-US" noProof="0" dirty="0" err="1"/>
              <a:t>verstopft</a:t>
            </a:r>
            <a:r>
              <a:rPr lang="en-US" noProof="0" dirty="0"/>
              <a:t> ist (schwere Verstopfung) und flüssiger Stuhl um die Verstopfung herum passieren kann (Impaktion).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noProof="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noProof="0" dirty="0"/>
              <a:t>Bei Kindern wird Stuhlinkontinenz (freiwillig oder unfreiwillig) in der Regel erst ab einem Alter von vier Jahren und wenn sie auf die Toilette gehen, als Problem erkannt. Enkopresis (oder Einnässen) wird oft verwendet, um </a:t>
            </a:r>
            <a:r>
              <a:rPr lang="en-US" noProof="0" dirty="0" err="1"/>
              <a:t>Stuhlinkontinenz</a:t>
            </a:r>
            <a:r>
              <a:rPr lang="en-US" noProof="0" dirty="0"/>
              <a:t> bei Kindern zu beschreiben, die keine anatomischen Defekte aufweisen, während </a:t>
            </a:r>
            <a:r>
              <a:rPr lang="en-US" noProof="0" dirty="0" err="1"/>
              <a:t>Pseudoinkontinenz</a:t>
            </a:r>
            <a:r>
              <a:rPr lang="en-US" noProof="0" dirty="0"/>
              <a:t> verwendet wird, wenn Kinder einen anatomischen Defekt haben, wie z. B. ein vergrößertes Colon sigmoideum oder eine </a:t>
            </a:r>
            <a:r>
              <a:rPr lang="en-US" noProof="0" dirty="0" err="1"/>
              <a:t>Analstenose</a:t>
            </a:r>
            <a:r>
              <a:rPr lang="en-US" noProof="0" dirty="0"/>
              <a:t>.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noProof="0" dirty="0"/>
          </a:p>
          <a:p>
            <a:pPr marL="0" lvl="0" indent="0" algn="l" rtl="0">
              <a:spcBef>
                <a:spcPts val="0"/>
              </a:spcBef>
              <a:spcAft>
                <a:spcPts val="0"/>
              </a:spcAft>
              <a:buNone/>
            </a:pPr>
            <a:endParaRPr lang="en-US" sz="1200" b="0" i="0" u="none" strike="noStrike" noProof="0" dirty="0">
              <a:solidFill>
                <a:schemeClr val="dk1"/>
              </a:solidFill>
              <a:latin typeface="Calibri"/>
              <a:ea typeface="Calibri"/>
              <a:cs typeface="Calibri"/>
              <a:sym typeface="Calibri"/>
            </a:endParaRPr>
          </a:p>
        </p:txBody>
      </p:sp>
      <p:sp>
        <p:nvSpPr>
          <p:cNvPr id="144" name="Google Shape;144;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sv-SE"/>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de-DE" noProof="0" dirty="0"/>
              <a:t>Ziel der Folie: Beschreiben Sie die Anatomie und Physiologie, die für die Kontinenz erforderlich sind - Analkanal</a:t>
            </a:r>
          </a:p>
          <a:p>
            <a:endParaRPr lang="de-DE" sz="1200" b="0" i="0" u="none" strike="noStrike" cap="none" noProof="0" dirty="0">
              <a:solidFill>
                <a:schemeClr val="dk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de-DE" sz="1200" b="0" i="0" u="none" strike="noStrike" cap="none" noProof="0" dirty="0">
                <a:solidFill>
                  <a:schemeClr val="dk1"/>
                </a:solidFill>
                <a:effectLst/>
                <a:latin typeface="Calibri"/>
                <a:ea typeface="Calibri"/>
                <a:cs typeface="Calibri"/>
                <a:sym typeface="Calibri"/>
              </a:rPr>
              <a:t>Die Schließmuskeln im Analkanal sollen verhindern, dass unerwünscht Darminhalt austritt. Es gibt zwei Schließmuskeln, auf die wir uns bei der Verhinderung von Leckagen verlassen</a:t>
            </a:r>
            <a:r>
              <a:rPr lang="de-DE" sz="1200" noProof="0" dirty="0">
                <a:solidFill>
                  <a:schemeClr val="dk1"/>
                </a:solidFill>
                <a:latin typeface="Calibri"/>
                <a:ea typeface="Calibri"/>
                <a:cs typeface="Calibri"/>
                <a:sym typeface="Calibri"/>
              </a:rPr>
              <a:t>:</a:t>
            </a:r>
            <a:endParaRPr lang="de-DE" noProof="0" dirty="0"/>
          </a:p>
          <a:p>
            <a:pPr marL="171450" marR="0" lvl="0" indent="-171450" algn="l" defTabSz="914400" rtl="0" eaLnBrk="1" fontAlgn="auto" latinLnBrk="0" hangingPunct="1">
              <a:lnSpc>
                <a:spcPct val="100000"/>
              </a:lnSpc>
              <a:spcBef>
                <a:spcPts val="0"/>
              </a:spcBef>
              <a:spcAft>
                <a:spcPts val="0"/>
              </a:spcAft>
              <a:buClr>
                <a:schemeClr val="dk1"/>
              </a:buClr>
              <a:buSzPts val="1200"/>
              <a:buFont typeface="Calibri"/>
              <a:buChar char="-"/>
              <a:tabLst/>
              <a:defRPr/>
            </a:pPr>
            <a:r>
              <a:rPr lang="de-DE" sz="1200" noProof="0" dirty="0">
                <a:solidFill>
                  <a:schemeClr val="dk1"/>
                </a:solidFill>
                <a:latin typeface="Calibri"/>
                <a:ea typeface="Calibri"/>
                <a:cs typeface="Calibri"/>
                <a:sym typeface="Calibri"/>
              </a:rPr>
              <a:t>Der innere Analsphinkter (IAS) </a:t>
            </a:r>
            <a:r>
              <a:rPr lang="de-DE" sz="1200" b="0" i="0" u="none" strike="noStrike" cap="none" noProof="0" dirty="0">
                <a:solidFill>
                  <a:schemeClr val="dk1"/>
                </a:solidFill>
                <a:effectLst/>
                <a:latin typeface="Calibri"/>
                <a:ea typeface="Calibri"/>
                <a:cs typeface="Calibri"/>
                <a:sym typeface="Calibri"/>
              </a:rPr>
              <a:t>ist ein dünner Muskel, der den Analkanal umschließt und </a:t>
            </a:r>
            <a:r>
              <a:rPr lang="de-DE" sz="1200" noProof="0" dirty="0">
                <a:solidFill>
                  <a:schemeClr val="dk1"/>
                </a:solidFill>
                <a:latin typeface="Calibri"/>
                <a:ea typeface="Calibri"/>
                <a:cs typeface="Calibri"/>
                <a:sym typeface="Calibri"/>
              </a:rPr>
              <a:t>nicht willentlich kontrolliert werden kann. </a:t>
            </a:r>
            <a:r>
              <a:rPr lang="de-DE" sz="1200" b="0" i="0" u="none" strike="noStrike" cap="none" noProof="0" dirty="0">
                <a:solidFill>
                  <a:schemeClr val="dk1"/>
                </a:solidFill>
                <a:effectLst/>
                <a:latin typeface="Calibri"/>
                <a:ea typeface="Calibri"/>
                <a:cs typeface="Calibri"/>
                <a:sym typeface="Calibri"/>
              </a:rPr>
              <a:t>Dieser Schließmuskel hat eine Ruhespannung, die verhindern soll, dass in Ruhe und im Schlaf unerwartet kleine Mengen an Flüssigkeit und Gas austreten.</a:t>
            </a:r>
            <a:endParaRPr lang="de-DE" noProof="0" dirty="0"/>
          </a:p>
          <a:p>
            <a:pPr marL="171450" lvl="0" indent="-171450" algn="l" rtl="0">
              <a:spcBef>
                <a:spcPts val="0"/>
              </a:spcBef>
              <a:spcAft>
                <a:spcPts val="0"/>
              </a:spcAft>
              <a:buClr>
                <a:schemeClr val="dk1"/>
              </a:buClr>
              <a:buSzPts val="1200"/>
              <a:buFont typeface="Calibri"/>
              <a:buChar char="-"/>
            </a:pPr>
            <a:r>
              <a:rPr lang="de-DE" sz="1200" noProof="0" dirty="0">
                <a:solidFill>
                  <a:schemeClr val="dk1"/>
                </a:solidFill>
                <a:latin typeface="Calibri"/>
                <a:ea typeface="Calibri"/>
                <a:cs typeface="Calibri"/>
                <a:sym typeface="Calibri"/>
              </a:rPr>
              <a:t>Der äußere Analsphinkter (EAS) ist ein </a:t>
            </a:r>
            <a:r>
              <a:rPr lang="de-DE" sz="1200" b="0" i="0" u="none" strike="noStrike" cap="none" noProof="0" dirty="0">
                <a:solidFill>
                  <a:schemeClr val="dk1"/>
                </a:solidFill>
                <a:effectLst/>
                <a:latin typeface="Calibri"/>
                <a:ea typeface="Calibri"/>
                <a:cs typeface="Calibri"/>
                <a:sym typeface="Calibri"/>
              </a:rPr>
              <a:t>großer, dicker Muskel, der um den IAS gewickelt ist. Der EAS </a:t>
            </a:r>
            <a:r>
              <a:rPr lang="de-DE" sz="1200" noProof="0" dirty="0">
                <a:solidFill>
                  <a:schemeClr val="dk1"/>
                </a:solidFill>
                <a:latin typeface="Calibri"/>
                <a:ea typeface="Calibri"/>
                <a:cs typeface="Calibri"/>
                <a:sym typeface="Calibri"/>
              </a:rPr>
              <a:t>kann willentlich kontrolliert werden.</a:t>
            </a:r>
            <a:endParaRPr lang="de-DE" noProof="0" dirty="0"/>
          </a:p>
          <a:p>
            <a:pPr marL="0" lvl="0" indent="0" algn="l" rtl="0">
              <a:spcBef>
                <a:spcPts val="0"/>
              </a:spcBef>
              <a:spcAft>
                <a:spcPts val="0"/>
              </a:spcAft>
              <a:buNone/>
            </a:pPr>
            <a:endParaRPr lang="de-DE" sz="1200" noProof="0" dirty="0">
              <a:solidFill>
                <a:schemeClr val="dk1"/>
              </a:solidFill>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de-DE" sz="1200" noProof="0" dirty="0">
                <a:solidFill>
                  <a:schemeClr val="dk1"/>
                </a:solidFill>
                <a:latin typeface="Calibri"/>
                <a:ea typeface="Calibri"/>
                <a:cs typeface="Calibri"/>
                <a:sym typeface="Calibri"/>
              </a:rPr>
              <a:t>Die normale Funktion der Schließmuskeln besteht darin, dass sich der IAS reflexartig entspannt, wenn </a:t>
            </a:r>
            <a:r>
              <a:rPr lang="de-DE" sz="1200" b="0" i="0" u="none" strike="noStrike" noProof="0" dirty="0">
                <a:solidFill>
                  <a:schemeClr val="dk1"/>
                </a:solidFill>
                <a:latin typeface="Calibri"/>
                <a:ea typeface="Calibri"/>
                <a:cs typeface="Calibri"/>
                <a:sym typeface="Calibri"/>
              </a:rPr>
              <a:t>sich Stuhl angesammelt hat und das Rektum aufgebläht ist, was einen </a:t>
            </a:r>
            <a:r>
              <a:rPr lang="de-DE" sz="1200" noProof="0" dirty="0">
                <a:solidFill>
                  <a:schemeClr val="dk1"/>
                </a:solidFill>
                <a:latin typeface="Calibri"/>
                <a:ea typeface="Calibri"/>
                <a:cs typeface="Calibri"/>
                <a:sym typeface="Calibri"/>
              </a:rPr>
              <a:t>Stuhldrang auslöst. </a:t>
            </a:r>
            <a:r>
              <a:rPr lang="de-DE" sz="1200" b="0" i="0" u="none" strike="noStrike" cap="none" noProof="0" dirty="0">
                <a:solidFill>
                  <a:schemeClr val="dk1"/>
                </a:solidFill>
                <a:effectLst/>
                <a:latin typeface="Calibri"/>
                <a:ea typeface="Calibri"/>
                <a:cs typeface="Calibri"/>
                <a:sym typeface="Calibri"/>
              </a:rPr>
              <a:t>Wenn kein Stuhldrang besteht, zieht sich der EAS geschickt zusammen und verhindert so mechanisch die Entspannung des IAS, bis der </a:t>
            </a:r>
            <a:r>
              <a:rPr lang="de-DE" sz="1200" noProof="0" dirty="0">
                <a:solidFill>
                  <a:schemeClr val="dk1"/>
                </a:solidFill>
                <a:latin typeface="Calibri"/>
                <a:ea typeface="Calibri"/>
                <a:cs typeface="Calibri"/>
                <a:sym typeface="Calibri"/>
              </a:rPr>
              <a:t>EAS durch willentliche Kontrolle an einem Ort und zu einer Zeit entspannt wird, die für die Darmentleerung geeignet sind.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de-DE" sz="1200" b="0" i="0" u="none" strike="noStrike" cap="none" noProof="0" dirty="0">
              <a:solidFill>
                <a:schemeClr val="dk1"/>
              </a:solidFill>
              <a:effectLst/>
              <a:latin typeface="Calibri"/>
              <a:ea typeface="Calibri"/>
              <a:cs typeface="Calibri"/>
              <a:sym typeface="Calibri"/>
            </a:endParaRPr>
          </a:p>
          <a:p>
            <a:pPr marL="0" lvl="0" indent="0" algn="l" rtl="0">
              <a:spcBef>
                <a:spcPts val="0"/>
              </a:spcBef>
              <a:spcAft>
                <a:spcPts val="0"/>
              </a:spcAft>
              <a:buNone/>
            </a:pPr>
            <a:endParaRPr lang="en-US" sz="1200" dirty="0">
              <a:solidFill>
                <a:schemeClr val="dk1"/>
              </a:solidFill>
              <a:latin typeface="Calibri"/>
              <a:ea typeface="Calibri"/>
              <a:cs typeface="Calibri"/>
              <a:sym typeface="Calibri"/>
            </a:endParaRP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sv-SE" sz="1200" b="0" i="0" u="none" strike="noStrike" cap="none" smtClean="0">
                <a:solidFill>
                  <a:schemeClr val="dk1"/>
                </a:solidFill>
                <a:latin typeface="Calibri"/>
                <a:ea typeface="Calibri"/>
                <a:cs typeface="Calibri"/>
                <a:sym typeface="Calibri"/>
              </a:rPr>
              <a:t>7</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961387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8" name="Google Shape;128;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sv-SE" dirty="0"/>
              <a:t>Ziel der Folie: Darstellung verschiedener physiologischer und anatomischer Funktionen, die für die Kontinenz erforderlich sind und die bei Stuhlinkontinenz beeinträchtigt werden können.</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sv-SE" sz="1200" b="0" i="0" u="none" strike="noStrike" dirty="0">
                <a:solidFill>
                  <a:schemeClr val="dk1"/>
                </a:solidFill>
                <a:latin typeface="Calibri"/>
                <a:ea typeface="Calibri"/>
                <a:cs typeface="Calibri"/>
                <a:sym typeface="Calibri"/>
              </a:rPr>
              <a:t>Die physiologischen und anatomischen Funktionen, die für die fäkale Kontinenz erforderlich sind, lassen sich kurz als ein Reservoir beschreiben, das dehnbar, geräumig und entleerbar ist, sowie als eine wirksame und willentlich kontrollierte Barriere für den Ausfluss. Ein weiterer wichtiger Faktor, der für die fäkale Kontinenz erforderlich sein kann, ist die Konsistenz des Darminhalts. </a:t>
            </a:r>
            <a:endParaRPr dirty="0"/>
          </a:p>
          <a:p>
            <a:pPr marL="171450" lvl="0" indent="-95250" algn="l" rtl="0">
              <a:spcBef>
                <a:spcPts val="0"/>
              </a:spcBef>
              <a:spcAft>
                <a:spcPts val="0"/>
              </a:spcAft>
              <a:buClr>
                <a:schemeClr val="dk1"/>
              </a:buClr>
              <a:buSzPts val="1200"/>
              <a:buFont typeface="Calibri"/>
              <a:buNone/>
            </a:pPr>
            <a:endParaRPr sz="1200" b="0" i="0" u="none" strike="noStrike"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endParaRPr dirty="0"/>
          </a:p>
        </p:txBody>
      </p:sp>
      <p:sp>
        <p:nvSpPr>
          <p:cNvPr id="129" name="Google Shape;129;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sv-SE"/>
              <a:t>8</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58" name="Google Shape;158;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5" name="Google Shape;165;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sv-SE"/>
              <a:t>10</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hasCustomPrompt="1"/>
          </p:nvPr>
        </p:nvSpPr>
        <p:spPr>
          <a:xfrm>
            <a:off x="1524000" y="3602038"/>
            <a:ext cx="9144000" cy="1655762"/>
          </a:xfrm>
        </p:spPr>
        <p:txBody>
          <a:bodyPr/>
          <a:lstStyle>
            <a:lvl1pPr marL="0" indent="0" algn="ctr">
              <a:buNone/>
              <a:defRPr sz="24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a:t>
            </a:r>
            <a:r>
              <a:rPr lang="en-US" dirty="0" err="1"/>
              <a:t>styleS</a:t>
            </a:r>
            <a:endParaRPr lang="en-US" dirty="0"/>
          </a:p>
        </p:txBody>
      </p:sp>
    </p:spTree>
    <p:extLst>
      <p:ext uri="{BB962C8B-B14F-4D97-AF65-F5344CB8AC3E}">
        <p14:creationId xmlns:p14="http://schemas.microsoft.com/office/powerpoint/2010/main" val="36998542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282404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9786273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0595369"/>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00215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3239678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08049510"/>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769364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6794775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10000592"/>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563067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a:t>Click to edit Master title style</a:t>
            </a:r>
            <a:endParaRPr lang="en-US" dirty="0"/>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073600"/>
            <a:ext cx="10515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9829272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1434">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9605653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10611655"/>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990141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0803749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3282149"/>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18250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8238089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98500405"/>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537956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0513412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a:t>Click to edit Master title style</a:t>
            </a:r>
            <a:endParaRPr lang="en-US" dirty="0"/>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073600"/>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Cotent 2">
            <a:extLst>
              <a:ext uri="{FF2B5EF4-FFF2-40B4-BE49-F238E27FC236}">
                <a16:creationId xmlns:a16="http://schemas.microsoft.com/office/drawing/2014/main" id="{62BC5A6B-23F7-4B64-ADA5-9567EC832B59}"/>
              </a:ext>
            </a:extLst>
          </p:cNvPr>
          <p:cNvSpPr>
            <a:spLocks noGrp="1"/>
          </p:cNvSpPr>
          <p:nvPr>
            <p:ph sz="half" idx="2"/>
          </p:nvPr>
        </p:nvSpPr>
        <p:spPr>
          <a:xfrm>
            <a:off x="6172200" y="2073600"/>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389393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0736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97746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1434">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073600"/>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073600"/>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562012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6483661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19614392"/>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3734755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76261682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53419215"/>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2629481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33217848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0153303"/>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3" name="Smooth Curve">
            <a:extLst>
              <a:ext uri="{FF2B5EF4-FFF2-40B4-BE49-F238E27FC236}">
                <a16:creationId xmlns:a16="http://schemas.microsoft.com/office/drawing/2014/main" id="{0F74EA8F-19F8-4911-9230-0385C8FCB8E5}"/>
              </a:ext>
            </a:extLst>
          </p:cNvPr>
          <p:cNvSpPr>
            <a:spLocks/>
          </p:cNvSpPr>
          <p:nvPr userDrawn="1"/>
        </p:nvSpPr>
        <p:spPr bwMode="auto">
          <a:xfrm>
            <a:off x="214801" y="216000"/>
            <a:ext cx="11760266" cy="336550"/>
          </a:xfrm>
          <a:custGeom>
            <a:avLst/>
            <a:gdLst>
              <a:gd name="T0" fmla="*/ 2152 w 2152"/>
              <a:gd name="T1" fmla="*/ 0 h 104"/>
              <a:gd name="T2" fmla="*/ 104 w 2152"/>
              <a:gd name="T3" fmla="*/ 0 h 104"/>
              <a:gd name="T4" fmla="*/ 0 w 2152"/>
              <a:gd name="T5" fmla="*/ 104 h 104"/>
              <a:gd name="connsiteX0" fmla="*/ 17224 w 17224"/>
              <a:gd name="connsiteY0" fmla="*/ 0 h 10000"/>
              <a:gd name="connsiteX1" fmla="*/ 483 w 17224"/>
              <a:gd name="connsiteY1" fmla="*/ 0 h 10000"/>
              <a:gd name="connsiteX2" fmla="*/ 0 w 17224"/>
              <a:gd name="connsiteY2" fmla="*/ 10000 h 10000"/>
            </a:gdLst>
            <a:ahLst/>
            <a:cxnLst>
              <a:cxn ang="0">
                <a:pos x="connsiteX0" y="connsiteY0"/>
              </a:cxn>
              <a:cxn ang="0">
                <a:pos x="connsiteX1" y="connsiteY1"/>
              </a:cxn>
              <a:cxn ang="0">
                <a:pos x="connsiteX2" y="connsiteY2"/>
              </a:cxn>
            </a:cxnLst>
            <a:rect l="l" t="t" r="r" b="b"/>
            <a:pathLst>
              <a:path w="17224" h="10000">
                <a:moveTo>
                  <a:pt x="17224" y="0"/>
                </a:moveTo>
                <a:lnTo>
                  <a:pt x="483" y="0"/>
                </a:lnTo>
                <a:cubicBezTo>
                  <a:pt x="483" y="0"/>
                  <a:pt x="0" y="0"/>
                  <a:pt x="0" y="10000"/>
                </a:cubicBezTo>
              </a:path>
            </a:pathLst>
          </a:custGeom>
          <a:noFill/>
          <a:ln w="19050" cap="rnd">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Wellspect">
            <a:extLst>
              <a:ext uri="{FF2B5EF4-FFF2-40B4-BE49-F238E27FC236}">
                <a16:creationId xmlns:a16="http://schemas.microsoft.com/office/drawing/2014/main" id="{C6467ED7-B491-4B3F-96CD-AEC6100E0035}"/>
              </a:ext>
            </a:extLst>
          </p:cNvPr>
          <p:cNvSpPr>
            <a:spLocks noEditPoints="1"/>
          </p:cNvSpPr>
          <p:nvPr userDrawn="1"/>
        </p:nvSpPr>
        <p:spPr bwMode="auto">
          <a:xfrm>
            <a:off x="10528300" y="34808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4328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4977365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40454048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26500996"/>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0616473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79181513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65484664"/>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2089968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85929120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16068618"/>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219902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93209674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60551410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76881334"/>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826575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52493979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67943724"/>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9487743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05542181"/>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03616664"/>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008637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7040313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67193597"/>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slideLayout" Target="../slideLayouts/slideLayout30.xml"/><Relationship Id="rId1" Type="http://schemas.openxmlformats.org/officeDocument/2006/relationships/slideLayout" Target="../slideLayouts/slideLayout29.xml"/><Relationship Id="rId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image" Target="../media/image3.svg"/><Relationship Id="rId5" Type="http://schemas.openxmlformats.org/officeDocument/2006/relationships/image" Target="../media/image1.png"/><Relationship Id="rId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image" Target="../media/image3.svg"/><Relationship Id="rId5" Type="http://schemas.openxmlformats.org/officeDocument/2006/relationships/image" Target="../media/image1.png"/><Relationship Id="rId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image" Target="../media/image3.svg"/><Relationship Id="rId5" Type="http://schemas.openxmlformats.org/officeDocument/2006/relationships/image" Target="../media/image1.png"/><Relationship Id="rId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3" Type="http://schemas.openxmlformats.org/officeDocument/2006/relationships/slideLayout" Target="../slideLayouts/slideLayout43.xml"/><Relationship Id="rId7" Type="http://schemas.openxmlformats.org/officeDocument/2006/relationships/image" Target="../media/image3.svg"/><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image" Target="../media/image1.png"/><Relationship Id="rId5" Type="http://schemas.openxmlformats.org/officeDocument/2006/relationships/image" Target="../media/image4.jpeg"/><Relationship Id="rId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3" Type="http://schemas.openxmlformats.org/officeDocument/2006/relationships/slideLayout" Target="../slideLayouts/slideLayout46.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image" Target="../media/image3.svg"/><Relationship Id="rId5" Type="http://schemas.openxmlformats.org/officeDocument/2006/relationships/image" Target="../media/image1.png"/><Relationship Id="rId4"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3" Type="http://schemas.openxmlformats.org/officeDocument/2006/relationships/slideLayout" Target="../slideLayouts/slideLayout49.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image" Target="../media/image3.svg"/><Relationship Id="rId5" Type="http://schemas.openxmlformats.org/officeDocument/2006/relationships/image" Target="../media/image1.png"/><Relationship Id="rId4"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3" Type="http://schemas.openxmlformats.org/officeDocument/2006/relationships/slideLayout" Target="../slideLayouts/slideLayout52.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image" Target="../media/image3.svg"/><Relationship Id="rId5" Type="http://schemas.openxmlformats.org/officeDocument/2006/relationships/image" Target="../media/image1.png"/><Relationship Id="rId4"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3" Type="http://schemas.openxmlformats.org/officeDocument/2006/relationships/slideLayout" Target="../slideLayouts/slideLayout55.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image" Target="../media/image3.svg"/><Relationship Id="rId5" Type="http://schemas.openxmlformats.org/officeDocument/2006/relationships/image" Target="../media/image1.png"/><Relationship Id="rId4"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19.xml"/><Relationship Id="rId1" Type="http://schemas.openxmlformats.org/officeDocument/2006/relationships/slideLayout" Target="../slideLayouts/slideLayout56.xml"/><Relationship Id="rId4" Type="http://schemas.openxmlformats.org/officeDocument/2006/relationships/image" Target="../media/image2.sv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072535"/>
            <a:ext cx="10515600" cy="4225232"/>
          </a:xfrm>
          <a:prstGeom prst="rect">
            <a:avLst/>
          </a:prstGeom>
        </p:spPr>
        <p:txBody>
          <a:bodyPr vert="horz" lIns="91440" tIns="45720" rIns="91440" bIns="45720" rtlCol="0">
            <a:normAutofit/>
          </a:bodyPr>
          <a:lstStyle/>
          <a:p>
            <a:pPr lvl="0"/>
            <a:r>
              <a:rPr lang="en-US"/>
              <a:t>Klicken Sie auf , um Mastertextstile zu bearbeiten</a:t>
            </a:r>
          </a:p>
          <a:p>
            <a:pPr lvl="1"/>
            <a:r>
              <a:rPr lang="en-US"/>
              <a:t>Zweite Ebene</a:t>
            </a:r>
          </a:p>
          <a:p>
            <a:pPr lvl="2"/>
            <a:r>
              <a:rPr lang="en-US"/>
              <a:t>Dritte Ebene</a:t>
            </a:r>
          </a:p>
          <a:p>
            <a:pPr lvl="3"/>
            <a:r>
              <a:rPr lang="en-US"/>
              <a:t>Vierte Ebene</a:t>
            </a:r>
          </a:p>
          <a:p>
            <a:pPr lvl="4"/>
            <a:r>
              <a:rPr lang="en-US"/>
              <a:t>Fünfte Ebene</a:t>
            </a:r>
            <a:endParaRPr lang="en-US" dirty="0"/>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746971"/>
            <a:ext cx="10515600" cy="1223493"/>
          </a:xfrm>
          <a:prstGeom prst="rect">
            <a:avLst/>
          </a:prstGeom>
        </p:spPr>
        <p:txBody>
          <a:bodyPr vert="horz" lIns="91440" tIns="45720" rIns="91440" bIns="45720" rtlCol="0" anchor="ctr">
            <a:normAutofit/>
          </a:bodyPr>
          <a:lstStyle/>
          <a:p>
            <a:r>
              <a:rPr lang="en-US"/>
              <a:t>Klicken Sie hier, um den Master-Titelstil zu bearbeiten</a:t>
            </a:r>
            <a:endParaRPr lang="en-US" dirty="0"/>
          </a:p>
        </p:txBody>
      </p:sp>
      <p:sp>
        <p:nvSpPr>
          <p:cNvPr id="7" name="Smooth Curve">
            <a:extLst>
              <a:ext uri="{FF2B5EF4-FFF2-40B4-BE49-F238E27FC236}">
                <a16:creationId xmlns:a16="http://schemas.microsoft.com/office/drawing/2014/main" id="{94AD8C86-734D-4CC3-8AFE-EFA75A733E27}"/>
              </a:ext>
            </a:extLst>
          </p:cNvPr>
          <p:cNvSpPr>
            <a:spLocks/>
          </p:cNvSpPr>
          <p:nvPr userDrawn="1"/>
        </p:nvSpPr>
        <p:spPr bwMode="auto">
          <a:xfrm>
            <a:off x="214801" y="216000"/>
            <a:ext cx="11760266" cy="336550"/>
          </a:xfrm>
          <a:custGeom>
            <a:avLst/>
            <a:gdLst>
              <a:gd name="T0" fmla="*/ 2152 w 2152"/>
              <a:gd name="T1" fmla="*/ 0 h 104"/>
              <a:gd name="T2" fmla="*/ 104 w 2152"/>
              <a:gd name="T3" fmla="*/ 0 h 104"/>
              <a:gd name="T4" fmla="*/ 0 w 2152"/>
              <a:gd name="T5" fmla="*/ 104 h 104"/>
              <a:gd name="connsiteX0" fmla="*/ 17224 w 17224"/>
              <a:gd name="connsiteY0" fmla="*/ 0 h 10000"/>
              <a:gd name="connsiteX1" fmla="*/ 483 w 17224"/>
              <a:gd name="connsiteY1" fmla="*/ 0 h 10000"/>
              <a:gd name="connsiteX2" fmla="*/ 0 w 17224"/>
              <a:gd name="connsiteY2" fmla="*/ 10000 h 10000"/>
            </a:gdLst>
            <a:ahLst/>
            <a:cxnLst>
              <a:cxn ang="0">
                <a:pos x="connsiteX0" y="connsiteY0"/>
              </a:cxn>
              <a:cxn ang="0">
                <a:pos x="connsiteX1" y="connsiteY1"/>
              </a:cxn>
              <a:cxn ang="0">
                <a:pos x="connsiteX2" y="connsiteY2"/>
              </a:cxn>
            </a:cxnLst>
            <a:rect l="l" t="t" r="r" b="b"/>
            <a:pathLst>
              <a:path w="17224" h="10000">
                <a:moveTo>
                  <a:pt x="17224" y="0"/>
                </a:moveTo>
                <a:lnTo>
                  <a:pt x="483" y="0"/>
                </a:lnTo>
                <a:cubicBezTo>
                  <a:pt x="483" y="0"/>
                  <a:pt x="0" y="0"/>
                  <a:pt x="0" y="10000"/>
                </a:cubicBezTo>
              </a:path>
            </a:pathLst>
          </a:custGeom>
          <a:noFill/>
          <a:ln w="19050" cap="rnd">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Wellspect">
            <a:extLst>
              <a:ext uri="{FF2B5EF4-FFF2-40B4-BE49-F238E27FC236}">
                <a16:creationId xmlns:a16="http://schemas.microsoft.com/office/drawing/2014/main" id="{9D44FDAC-07C9-4888-8618-7FDEFF1ADA78}"/>
              </a:ext>
            </a:extLst>
          </p:cNvPr>
          <p:cNvSpPr>
            <a:spLocks noEditPoints="1"/>
          </p:cNvSpPr>
          <p:nvPr userDrawn="1"/>
        </p:nvSpPr>
        <p:spPr bwMode="auto">
          <a:xfrm>
            <a:off x="10528300" y="34808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92959529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725" r:id="rId4"/>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Light" panose="020F03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Font typeface="Calibri Light" panose="020F03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072535"/>
            <a:ext cx="10515600" cy="4225232"/>
          </a:xfrm>
          <a:prstGeom prst="rect">
            <a:avLst/>
          </a:prstGeom>
        </p:spPr>
        <p:txBody>
          <a:bodyPr vert="horz" lIns="91440" tIns="45720" rIns="91440" bIns="45720" rtlCol="0">
            <a:normAutofit/>
          </a:bodyPr>
          <a:lstStyle/>
          <a:p>
            <a:pPr lvl="0"/>
            <a:r>
              <a:rPr lang="en-US" dirty="0"/>
              <a:t>Klicken Sie auf , um Mastertextstile zu bearbeiten</a:t>
            </a:r>
          </a:p>
          <a:p>
            <a:pPr lvl="1"/>
            <a:r>
              <a:rPr lang="en-US" dirty="0"/>
              <a:t>Zweite Ebene</a:t>
            </a:r>
          </a:p>
          <a:p>
            <a:pPr lvl="2"/>
            <a:r>
              <a:rPr lang="en-US" dirty="0"/>
              <a:t>Dritte Ebene</a:t>
            </a:r>
          </a:p>
          <a:p>
            <a:pPr lvl="3"/>
            <a:r>
              <a:rPr lang="en-US" dirty="0"/>
              <a:t>Vierte Ebene</a:t>
            </a:r>
          </a:p>
          <a:p>
            <a:pPr lvl="4"/>
            <a:r>
              <a:rPr lang="en-US" dirty="0"/>
              <a:t>Fünfte Ebene</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746971"/>
            <a:ext cx="10515600" cy="1223493"/>
          </a:xfrm>
          <a:prstGeom prst="rect">
            <a:avLst/>
          </a:prstGeom>
        </p:spPr>
        <p:txBody>
          <a:bodyPr vert="horz" lIns="91440" tIns="45720" rIns="91440" bIns="45720" rtlCol="0" anchor="ctr">
            <a:normAutofit/>
          </a:bodyPr>
          <a:lstStyle/>
          <a:p>
            <a:r>
              <a:rPr lang="en-US" dirty="0"/>
              <a:t>Klicken Sie hier, um den Master-Titelstil zu bearbeiten</a:t>
            </a:r>
          </a:p>
        </p:txBody>
      </p:sp>
      <p:sp>
        <p:nvSpPr>
          <p:cNvPr id="7" name="Smooth Curve">
            <a:extLst>
              <a:ext uri="{FF2B5EF4-FFF2-40B4-BE49-F238E27FC236}">
                <a16:creationId xmlns:a16="http://schemas.microsoft.com/office/drawing/2014/main" id="{94AD8C86-734D-4CC3-8AFE-EFA75A733E27}"/>
              </a:ext>
            </a:extLst>
          </p:cNvPr>
          <p:cNvSpPr>
            <a:spLocks/>
          </p:cNvSpPr>
          <p:nvPr userDrawn="1"/>
        </p:nvSpPr>
        <p:spPr bwMode="auto">
          <a:xfrm>
            <a:off x="214801" y="216000"/>
            <a:ext cx="11760266" cy="336550"/>
          </a:xfrm>
          <a:custGeom>
            <a:avLst/>
            <a:gdLst>
              <a:gd name="T0" fmla="*/ 2152 w 2152"/>
              <a:gd name="T1" fmla="*/ 0 h 104"/>
              <a:gd name="T2" fmla="*/ 104 w 2152"/>
              <a:gd name="T3" fmla="*/ 0 h 104"/>
              <a:gd name="T4" fmla="*/ 0 w 2152"/>
              <a:gd name="T5" fmla="*/ 104 h 104"/>
              <a:gd name="connsiteX0" fmla="*/ 17224 w 17224"/>
              <a:gd name="connsiteY0" fmla="*/ 0 h 10000"/>
              <a:gd name="connsiteX1" fmla="*/ 483 w 17224"/>
              <a:gd name="connsiteY1" fmla="*/ 0 h 10000"/>
              <a:gd name="connsiteX2" fmla="*/ 0 w 17224"/>
              <a:gd name="connsiteY2" fmla="*/ 10000 h 10000"/>
            </a:gdLst>
            <a:ahLst/>
            <a:cxnLst>
              <a:cxn ang="0">
                <a:pos x="connsiteX0" y="connsiteY0"/>
              </a:cxn>
              <a:cxn ang="0">
                <a:pos x="connsiteX1" y="connsiteY1"/>
              </a:cxn>
              <a:cxn ang="0">
                <a:pos x="connsiteX2" y="connsiteY2"/>
              </a:cxn>
            </a:cxnLst>
            <a:rect l="l" t="t" r="r" b="b"/>
            <a:pathLst>
              <a:path w="17224" h="10000">
                <a:moveTo>
                  <a:pt x="17224" y="0"/>
                </a:moveTo>
                <a:lnTo>
                  <a:pt x="483" y="0"/>
                </a:lnTo>
                <a:cubicBezTo>
                  <a:pt x="483" y="0"/>
                  <a:pt x="0" y="0"/>
                  <a:pt x="0" y="10000"/>
                </a:cubicBezTo>
              </a:path>
            </a:pathLst>
          </a:custGeom>
          <a:noFill/>
          <a:ln w="19050" cap="rnd">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Wellspect">
            <a:extLst>
              <a:ext uri="{FF2B5EF4-FFF2-40B4-BE49-F238E27FC236}">
                <a16:creationId xmlns:a16="http://schemas.microsoft.com/office/drawing/2014/main" id="{7713221E-6E72-488C-A20B-C6CF1C88823B}"/>
              </a:ext>
            </a:extLst>
          </p:cNvPr>
          <p:cNvSpPr>
            <a:spLocks noEditPoints="1"/>
          </p:cNvSpPr>
          <p:nvPr userDrawn="1"/>
        </p:nvSpPr>
        <p:spPr bwMode="auto">
          <a:xfrm>
            <a:off x="10528300" y="34808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609444315"/>
      </p:ext>
    </p:extLst>
  </p:cSld>
  <p:clrMap bg1="dk1" tx1="lt1" bg2="dk2" tx2="lt2" accent1="accent1" accent2="accent2" accent3="accent3" accent4="accent4" accent5="accent5" accent6="accent6" hlink="hlink" folHlink="folHlink"/>
  <p:sldLayoutIdLst>
    <p:sldLayoutId id="2147483694" r:id="rId1"/>
    <p:sldLayoutId id="2147483695" r:id="rId2"/>
    <p:sldLayoutId id="2147483696"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Klicken Sie auf , um Mastertextstile zu bearbeiten</a:t>
            </a:r>
          </a:p>
          <a:p>
            <a:pPr lvl="1"/>
            <a:r>
              <a:rPr lang="en-US" dirty="0"/>
              <a:t>Zweite Ebene</a:t>
            </a:r>
          </a:p>
          <a:p>
            <a:pPr lvl="2"/>
            <a:r>
              <a:rPr lang="en-US" dirty="0"/>
              <a:t>Dritte Ebene</a:t>
            </a:r>
          </a:p>
          <a:p>
            <a:pPr lvl="3"/>
            <a:r>
              <a:rPr lang="en-US" dirty="0"/>
              <a:t>Vierte Ebene</a:t>
            </a:r>
          </a:p>
          <a:p>
            <a:pPr lvl="4"/>
            <a:r>
              <a:rPr lang="en-US" dirty="0"/>
              <a:t>Fünfte Ebene</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Klicken Sie hier, um den Master-Titelstil zu bearbeiten</a:t>
            </a:r>
          </a:p>
        </p:txBody>
      </p:sp>
      <p:pic>
        <p:nvPicPr>
          <p:cNvPr id="8" name="White Frame">
            <a:extLst>
              <a:ext uri="{FF2B5EF4-FFF2-40B4-BE49-F238E27FC236}">
                <a16:creationId xmlns:a16="http://schemas.microsoft.com/office/drawing/2014/main" id="{65426893-7305-4ED1-A165-914E33223E3E}"/>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9" name="Lofric">
            <a:extLst>
              <a:ext uri="{FF2B5EF4-FFF2-40B4-BE49-F238E27FC236}">
                <a16:creationId xmlns:a16="http://schemas.microsoft.com/office/drawing/2014/main" id="{A710B2A7-FB73-4E4D-A0CB-815636CD8F3B}"/>
              </a:ext>
            </a:extLst>
          </p:cNvPr>
          <p:cNvSpPr>
            <a:spLocks noEditPoints="1"/>
          </p:cNvSpPr>
          <p:nvPr userDrawn="1"/>
        </p:nvSpPr>
        <p:spPr bwMode="auto">
          <a:xfrm>
            <a:off x="10587039" y="6144614"/>
            <a:ext cx="1279525" cy="331788"/>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10" name="Wellspect">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148233104"/>
      </p:ext>
    </p:extLst>
  </p:cSld>
  <p:clrMap bg1="dk1" tx1="lt1" bg2="dk2" tx2="lt2" accent1="accent1" accent2="accent2" accent3="accent3" accent4="accent4" accent5="accent5" accent6="accent6" hlink="hlink" folHlink="folHlink"/>
  <p:sldLayoutIdLst>
    <p:sldLayoutId id="2147483698" r:id="rId1"/>
    <p:sldLayoutId id="2147483699" r:id="rId2"/>
    <p:sldLayoutId id="2147483700"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Klicken Sie auf , um Mastertextstile zu bearbeiten</a:t>
            </a:r>
          </a:p>
          <a:p>
            <a:pPr lvl="1"/>
            <a:r>
              <a:rPr lang="en-US" dirty="0"/>
              <a:t>Zweite Ebene</a:t>
            </a:r>
          </a:p>
          <a:p>
            <a:pPr lvl="2"/>
            <a:r>
              <a:rPr lang="en-US" dirty="0"/>
              <a:t>Dritte Ebene</a:t>
            </a:r>
          </a:p>
          <a:p>
            <a:pPr lvl="3"/>
            <a:r>
              <a:rPr lang="en-US" dirty="0"/>
              <a:t>Vierte Ebene</a:t>
            </a:r>
          </a:p>
          <a:p>
            <a:pPr lvl="4"/>
            <a:r>
              <a:rPr lang="en-US" dirty="0"/>
              <a:t>Fünfte Ebene</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Klicken Sie hier, um den Master-Titelstil zu bearbeiten</a:t>
            </a:r>
          </a:p>
        </p:txBody>
      </p:sp>
      <p:grpSp>
        <p:nvGrpSpPr>
          <p:cNvPr id="17" name="LoFric Origo">
            <a:extLst>
              <a:ext uri="{FF2B5EF4-FFF2-40B4-BE49-F238E27FC236}">
                <a16:creationId xmlns:a16="http://schemas.microsoft.com/office/drawing/2014/main" id="{1B11690B-0DFD-4A97-BE64-EAA45D0FB22F}"/>
              </a:ext>
            </a:extLst>
          </p:cNvPr>
          <p:cNvGrpSpPr/>
          <p:nvPr userDrawn="1"/>
        </p:nvGrpSpPr>
        <p:grpSpPr>
          <a:xfrm>
            <a:off x="9715502" y="6146800"/>
            <a:ext cx="2151062" cy="384175"/>
            <a:chOff x="3941763" y="-757238"/>
            <a:chExt cx="2151062" cy="384175"/>
          </a:xfrm>
        </p:grpSpPr>
        <p:sp>
          <p:nvSpPr>
            <p:cNvPr id="14" name="Freeform 5">
              <a:extLst>
                <a:ext uri="{FF2B5EF4-FFF2-40B4-BE49-F238E27FC236}">
                  <a16:creationId xmlns:a16="http://schemas.microsoft.com/office/drawing/2014/main" id="{ADCE294F-FAD1-43C7-8EF6-B13B3B0B50DA}"/>
                </a:ext>
              </a:extLst>
            </p:cNvPr>
            <p:cNvSpPr>
              <a:spLocks noEditPoints="1"/>
            </p:cNvSpPr>
            <p:nvPr userDrawn="1"/>
          </p:nvSpPr>
          <p:spPr bwMode="auto">
            <a:xfrm>
              <a:off x="5243513" y="-669926"/>
              <a:ext cx="849312" cy="296863"/>
            </a:xfrm>
            <a:custGeom>
              <a:avLst/>
              <a:gdLst>
                <a:gd name="T0" fmla="*/ 252 w 267"/>
                <a:gd name="T1" fmla="*/ 6 h 91"/>
                <a:gd name="T2" fmla="*/ 240 w 267"/>
                <a:gd name="T3" fmla="*/ 4 h 91"/>
                <a:gd name="T4" fmla="*/ 245 w 267"/>
                <a:gd name="T5" fmla="*/ 6 h 91"/>
                <a:gd name="T6" fmla="*/ 247 w 267"/>
                <a:gd name="T7" fmla="*/ 18 h 91"/>
                <a:gd name="T8" fmla="*/ 267 w 267"/>
                <a:gd name="T9" fmla="*/ 4 h 91"/>
                <a:gd name="T10" fmla="*/ 260 w 267"/>
                <a:gd name="T11" fmla="*/ 15 h 91"/>
                <a:gd name="T12" fmla="*/ 253 w 267"/>
                <a:gd name="T13" fmla="*/ 4 h 91"/>
                <a:gd name="T14" fmla="*/ 255 w 267"/>
                <a:gd name="T15" fmla="*/ 18 h 91"/>
                <a:gd name="T16" fmla="*/ 255 w 267"/>
                <a:gd name="T17" fmla="*/ 6 h 91"/>
                <a:gd name="T18" fmla="*/ 259 w 267"/>
                <a:gd name="T19" fmla="*/ 18 h 91"/>
                <a:gd name="T20" fmla="*/ 264 w 267"/>
                <a:gd name="T21" fmla="*/ 9 h 91"/>
                <a:gd name="T22" fmla="*/ 265 w 267"/>
                <a:gd name="T23" fmla="*/ 9 h 91"/>
                <a:gd name="T24" fmla="*/ 267 w 267"/>
                <a:gd name="T25" fmla="*/ 18 h 91"/>
                <a:gd name="T26" fmla="*/ 215 w 267"/>
                <a:gd name="T27" fmla="*/ 66 h 91"/>
                <a:gd name="T28" fmla="*/ 200 w 267"/>
                <a:gd name="T29" fmla="*/ 47 h 91"/>
                <a:gd name="T30" fmla="*/ 215 w 267"/>
                <a:gd name="T31" fmla="*/ 27 h 91"/>
                <a:gd name="T32" fmla="*/ 227 w 267"/>
                <a:gd name="T33" fmla="*/ 61 h 91"/>
                <a:gd name="T34" fmla="*/ 241 w 267"/>
                <a:gd name="T35" fmla="*/ 46 h 91"/>
                <a:gd name="T36" fmla="*/ 197 w 267"/>
                <a:gd name="T37" fmla="*/ 27 h 91"/>
                <a:gd name="T38" fmla="*/ 197 w 267"/>
                <a:gd name="T39" fmla="*/ 67 h 91"/>
                <a:gd name="T40" fmla="*/ 234 w 267"/>
                <a:gd name="T41" fmla="*/ 66 h 91"/>
                <a:gd name="T42" fmla="*/ 171 w 267"/>
                <a:gd name="T43" fmla="*/ 44 h 91"/>
                <a:gd name="T44" fmla="*/ 157 w 267"/>
                <a:gd name="T45" fmla="*/ 63 h 91"/>
                <a:gd name="T46" fmla="*/ 144 w 267"/>
                <a:gd name="T47" fmla="*/ 45 h 91"/>
                <a:gd name="T48" fmla="*/ 158 w 267"/>
                <a:gd name="T49" fmla="*/ 27 h 91"/>
                <a:gd name="T50" fmla="*/ 180 w 267"/>
                <a:gd name="T51" fmla="*/ 23 h 91"/>
                <a:gd name="T52" fmla="*/ 172 w 267"/>
                <a:gd name="T53" fmla="*/ 21 h 91"/>
                <a:gd name="T54" fmla="*/ 165 w 267"/>
                <a:gd name="T55" fmla="*/ 21 h 91"/>
                <a:gd name="T56" fmla="*/ 135 w 267"/>
                <a:gd name="T57" fmla="*/ 35 h 91"/>
                <a:gd name="T58" fmla="*/ 156 w 267"/>
                <a:gd name="T59" fmla="*/ 71 h 91"/>
                <a:gd name="T60" fmla="*/ 171 w 267"/>
                <a:gd name="T61" fmla="*/ 69 h 91"/>
                <a:gd name="T62" fmla="*/ 149 w 267"/>
                <a:gd name="T63" fmla="*/ 81 h 91"/>
                <a:gd name="T64" fmla="*/ 142 w 267"/>
                <a:gd name="T65" fmla="*/ 73 h 91"/>
                <a:gd name="T66" fmla="*/ 143 w 267"/>
                <a:gd name="T67" fmla="*/ 87 h 91"/>
                <a:gd name="T68" fmla="*/ 174 w 267"/>
                <a:gd name="T69" fmla="*/ 86 h 91"/>
                <a:gd name="T70" fmla="*/ 180 w 267"/>
                <a:gd name="T71" fmla="*/ 23 h 91"/>
                <a:gd name="T72" fmla="*/ 119 w 267"/>
                <a:gd name="T73" fmla="*/ 12 h 91"/>
                <a:gd name="T74" fmla="*/ 119 w 267"/>
                <a:gd name="T75" fmla="*/ 0 h 91"/>
                <a:gd name="T76" fmla="*/ 123 w 267"/>
                <a:gd name="T77" fmla="*/ 24 h 91"/>
                <a:gd name="T78" fmla="*/ 114 w 267"/>
                <a:gd name="T79" fmla="*/ 24 h 91"/>
                <a:gd name="T80" fmla="*/ 119 w 267"/>
                <a:gd name="T81" fmla="*/ 73 h 91"/>
                <a:gd name="T82" fmla="*/ 123 w 267"/>
                <a:gd name="T83" fmla="*/ 69 h 91"/>
                <a:gd name="T84" fmla="*/ 88 w 267"/>
                <a:gd name="T85" fmla="*/ 24 h 91"/>
                <a:gd name="T86" fmla="*/ 79 w 267"/>
                <a:gd name="T87" fmla="*/ 24 h 91"/>
                <a:gd name="T88" fmla="*/ 84 w 267"/>
                <a:gd name="T89" fmla="*/ 73 h 91"/>
                <a:gd name="T90" fmla="*/ 88 w 267"/>
                <a:gd name="T91" fmla="*/ 49 h 91"/>
                <a:gd name="T92" fmla="*/ 103 w 267"/>
                <a:gd name="T93" fmla="*/ 28 h 91"/>
                <a:gd name="T94" fmla="*/ 102 w 267"/>
                <a:gd name="T95" fmla="*/ 19 h 91"/>
                <a:gd name="T96" fmla="*/ 88 w 267"/>
                <a:gd name="T97" fmla="*/ 24 h 91"/>
                <a:gd name="T98" fmla="*/ 34 w 267"/>
                <a:gd name="T99" fmla="*/ 65 h 91"/>
                <a:gd name="T100" fmla="*/ 34 w 267"/>
                <a:gd name="T101" fmla="*/ 8 h 91"/>
                <a:gd name="T102" fmla="*/ 34 w 267"/>
                <a:gd name="T103" fmla="*/ 0 h 91"/>
                <a:gd name="T104" fmla="*/ 34 w 267"/>
                <a:gd name="T105" fmla="*/ 74 h 91"/>
                <a:gd name="T106" fmla="*/ 68 w 267"/>
                <a:gd name="T107" fmla="*/ 36 h 91"/>
                <a:gd name="T108" fmla="*/ 34 w 267"/>
                <a:gd name="T109"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67" h="91">
                  <a:moveTo>
                    <a:pt x="247" y="6"/>
                  </a:moveTo>
                  <a:cubicBezTo>
                    <a:pt x="252" y="6"/>
                    <a:pt x="252" y="6"/>
                    <a:pt x="252" y="6"/>
                  </a:cubicBezTo>
                  <a:cubicBezTo>
                    <a:pt x="252" y="4"/>
                    <a:pt x="252" y="4"/>
                    <a:pt x="252" y="4"/>
                  </a:cubicBezTo>
                  <a:cubicBezTo>
                    <a:pt x="240" y="4"/>
                    <a:pt x="240" y="4"/>
                    <a:pt x="240" y="4"/>
                  </a:cubicBezTo>
                  <a:cubicBezTo>
                    <a:pt x="240" y="6"/>
                    <a:pt x="240" y="6"/>
                    <a:pt x="240" y="6"/>
                  </a:cubicBezTo>
                  <a:cubicBezTo>
                    <a:pt x="245" y="6"/>
                    <a:pt x="245" y="6"/>
                    <a:pt x="245" y="6"/>
                  </a:cubicBezTo>
                  <a:cubicBezTo>
                    <a:pt x="245" y="18"/>
                    <a:pt x="245" y="18"/>
                    <a:pt x="245" y="18"/>
                  </a:cubicBezTo>
                  <a:cubicBezTo>
                    <a:pt x="247" y="18"/>
                    <a:pt x="247" y="18"/>
                    <a:pt x="247" y="18"/>
                  </a:cubicBezTo>
                  <a:lnTo>
                    <a:pt x="247" y="6"/>
                  </a:lnTo>
                  <a:close/>
                  <a:moveTo>
                    <a:pt x="267" y="4"/>
                  </a:moveTo>
                  <a:cubicBezTo>
                    <a:pt x="264" y="4"/>
                    <a:pt x="264" y="4"/>
                    <a:pt x="264" y="4"/>
                  </a:cubicBezTo>
                  <a:cubicBezTo>
                    <a:pt x="260" y="15"/>
                    <a:pt x="260" y="15"/>
                    <a:pt x="260" y="15"/>
                  </a:cubicBezTo>
                  <a:cubicBezTo>
                    <a:pt x="256" y="4"/>
                    <a:pt x="256" y="4"/>
                    <a:pt x="256" y="4"/>
                  </a:cubicBezTo>
                  <a:cubicBezTo>
                    <a:pt x="253" y="4"/>
                    <a:pt x="253" y="4"/>
                    <a:pt x="253" y="4"/>
                  </a:cubicBezTo>
                  <a:cubicBezTo>
                    <a:pt x="253" y="18"/>
                    <a:pt x="253" y="18"/>
                    <a:pt x="253" y="18"/>
                  </a:cubicBezTo>
                  <a:cubicBezTo>
                    <a:pt x="255" y="18"/>
                    <a:pt x="255" y="18"/>
                    <a:pt x="255" y="18"/>
                  </a:cubicBezTo>
                  <a:cubicBezTo>
                    <a:pt x="255" y="9"/>
                    <a:pt x="255" y="9"/>
                    <a:pt x="255" y="9"/>
                  </a:cubicBezTo>
                  <a:cubicBezTo>
                    <a:pt x="255" y="9"/>
                    <a:pt x="255" y="7"/>
                    <a:pt x="255" y="6"/>
                  </a:cubicBezTo>
                  <a:cubicBezTo>
                    <a:pt x="256" y="8"/>
                    <a:pt x="256" y="8"/>
                    <a:pt x="256" y="9"/>
                  </a:cubicBezTo>
                  <a:cubicBezTo>
                    <a:pt x="259" y="18"/>
                    <a:pt x="259" y="18"/>
                    <a:pt x="259" y="18"/>
                  </a:cubicBezTo>
                  <a:cubicBezTo>
                    <a:pt x="261" y="18"/>
                    <a:pt x="261" y="18"/>
                    <a:pt x="261" y="18"/>
                  </a:cubicBezTo>
                  <a:cubicBezTo>
                    <a:pt x="264" y="9"/>
                    <a:pt x="264" y="9"/>
                    <a:pt x="264" y="9"/>
                  </a:cubicBezTo>
                  <a:cubicBezTo>
                    <a:pt x="265" y="7"/>
                    <a:pt x="265" y="7"/>
                    <a:pt x="265" y="6"/>
                  </a:cubicBezTo>
                  <a:cubicBezTo>
                    <a:pt x="265" y="7"/>
                    <a:pt x="265" y="8"/>
                    <a:pt x="265" y="9"/>
                  </a:cubicBezTo>
                  <a:cubicBezTo>
                    <a:pt x="265" y="18"/>
                    <a:pt x="265" y="18"/>
                    <a:pt x="265" y="18"/>
                  </a:cubicBezTo>
                  <a:cubicBezTo>
                    <a:pt x="267" y="18"/>
                    <a:pt x="267" y="18"/>
                    <a:pt x="267" y="18"/>
                  </a:cubicBezTo>
                  <a:lnTo>
                    <a:pt x="267" y="4"/>
                  </a:lnTo>
                  <a:close/>
                  <a:moveTo>
                    <a:pt x="215" y="66"/>
                  </a:moveTo>
                  <a:cubicBezTo>
                    <a:pt x="210" y="66"/>
                    <a:pt x="206" y="64"/>
                    <a:pt x="204" y="61"/>
                  </a:cubicBezTo>
                  <a:cubicBezTo>
                    <a:pt x="201" y="57"/>
                    <a:pt x="200" y="52"/>
                    <a:pt x="200" y="47"/>
                  </a:cubicBezTo>
                  <a:cubicBezTo>
                    <a:pt x="200" y="42"/>
                    <a:pt x="201" y="36"/>
                    <a:pt x="203" y="33"/>
                  </a:cubicBezTo>
                  <a:cubicBezTo>
                    <a:pt x="207" y="27"/>
                    <a:pt x="213" y="27"/>
                    <a:pt x="215" y="27"/>
                  </a:cubicBezTo>
                  <a:cubicBezTo>
                    <a:pt x="228" y="27"/>
                    <a:pt x="231" y="37"/>
                    <a:pt x="231" y="47"/>
                  </a:cubicBezTo>
                  <a:cubicBezTo>
                    <a:pt x="231" y="50"/>
                    <a:pt x="231" y="56"/>
                    <a:pt x="227" y="61"/>
                  </a:cubicBezTo>
                  <a:cubicBezTo>
                    <a:pt x="225" y="65"/>
                    <a:pt x="220" y="66"/>
                    <a:pt x="215" y="66"/>
                  </a:cubicBezTo>
                  <a:moveTo>
                    <a:pt x="241" y="46"/>
                  </a:moveTo>
                  <a:cubicBezTo>
                    <a:pt x="241" y="29"/>
                    <a:pt x="231" y="19"/>
                    <a:pt x="216" y="19"/>
                  </a:cubicBezTo>
                  <a:cubicBezTo>
                    <a:pt x="211" y="19"/>
                    <a:pt x="203" y="20"/>
                    <a:pt x="197" y="27"/>
                  </a:cubicBezTo>
                  <a:cubicBezTo>
                    <a:pt x="191" y="33"/>
                    <a:pt x="190" y="42"/>
                    <a:pt x="190" y="47"/>
                  </a:cubicBezTo>
                  <a:cubicBezTo>
                    <a:pt x="190" y="50"/>
                    <a:pt x="190" y="60"/>
                    <a:pt x="197" y="67"/>
                  </a:cubicBezTo>
                  <a:cubicBezTo>
                    <a:pt x="203" y="73"/>
                    <a:pt x="210" y="74"/>
                    <a:pt x="215" y="74"/>
                  </a:cubicBezTo>
                  <a:cubicBezTo>
                    <a:pt x="220" y="74"/>
                    <a:pt x="228" y="73"/>
                    <a:pt x="234" y="66"/>
                  </a:cubicBezTo>
                  <a:cubicBezTo>
                    <a:pt x="240" y="60"/>
                    <a:pt x="241" y="51"/>
                    <a:pt x="241" y="46"/>
                  </a:cubicBezTo>
                  <a:moveTo>
                    <a:pt x="171" y="44"/>
                  </a:moveTo>
                  <a:cubicBezTo>
                    <a:pt x="171" y="47"/>
                    <a:pt x="171" y="53"/>
                    <a:pt x="168" y="57"/>
                  </a:cubicBezTo>
                  <a:cubicBezTo>
                    <a:pt x="166" y="61"/>
                    <a:pt x="162" y="63"/>
                    <a:pt x="157" y="63"/>
                  </a:cubicBezTo>
                  <a:cubicBezTo>
                    <a:pt x="152" y="63"/>
                    <a:pt x="149" y="61"/>
                    <a:pt x="147" y="58"/>
                  </a:cubicBezTo>
                  <a:cubicBezTo>
                    <a:pt x="144" y="55"/>
                    <a:pt x="144" y="50"/>
                    <a:pt x="144" y="45"/>
                  </a:cubicBezTo>
                  <a:cubicBezTo>
                    <a:pt x="144" y="41"/>
                    <a:pt x="144" y="36"/>
                    <a:pt x="147" y="33"/>
                  </a:cubicBezTo>
                  <a:cubicBezTo>
                    <a:pt x="150" y="28"/>
                    <a:pt x="154" y="27"/>
                    <a:pt x="158" y="27"/>
                  </a:cubicBezTo>
                  <a:cubicBezTo>
                    <a:pt x="171" y="27"/>
                    <a:pt x="171" y="42"/>
                    <a:pt x="171" y="44"/>
                  </a:cubicBezTo>
                  <a:moveTo>
                    <a:pt x="180" y="23"/>
                  </a:moveTo>
                  <a:cubicBezTo>
                    <a:pt x="180" y="22"/>
                    <a:pt x="179" y="20"/>
                    <a:pt x="176" y="20"/>
                  </a:cubicBezTo>
                  <a:cubicBezTo>
                    <a:pt x="173" y="20"/>
                    <a:pt x="172" y="21"/>
                    <a:pt x="172" y="21"/>
                  </a:cubicBezTo>
                  <a:cubicBezTo>
                    <a:pt x="172" y="22"/>
                    <a:pt x="172" y="23"/>
                    <a:pt x="172" y="26"/>
                  </a:cubicBezTo>
                  <a:cubicBezTo>
                    <a:pt x="170" y="24"/>
                    <a:pt x="169" y="22"/>
                    <a:pt x="165" y="21"/>
                  </a:cubicBezTo>
                  <a:cubicBezTo>
                    <a:pt x="163" y="20"/>
                    <a:pt x="161" y="19"/>
                    <a:pt x="157" y="19"/>
                  </a:cubicBezTo>
                  <a:cubicBezTo>
                    <a:pt x="146" y="19"/>
                    <a:pt x="138" y="25"/>
                    <a:pt x="135" y="35"/>
                  </a:cubicBezTo>
                  <a:cubicBezTo>
                    <a:pt x="134" y="39"/>
                    <a:pt x="134" y="42"/>
                    <a:pt x="134" y="46"/>
                  </a:cubicBezTo>
                  <a:cubicBezTo>
                    <a:pt x="134" y="59"/>
                    <a:pt x="140" y="71"/>
                    <a:pt x="156" y="71"/>
                  </a:cubicBezTo>
                  <a:cubicBezTo>
                    <a:pt x="165" y="71"/>
                    <a:pt x="169" y="67"/>
                    <a:pt x="171" y="64"/>
                  </a:cubicBezTo>
                  <a:cubicBezTo>
                    <a:pt x="171" y="69"/>
                    <a:pt x="171" y="69"/>
                    <a:pt x="171" y="69"/>
                  </a:cubicBezTo>
                  <a:cubicBezTo>
                    <a:pt x="171" y="76"/>
                    <a:pt x="170" y="83"/>
                    <a:pt x="158" y="83"/>
                  </a:cubicBezTo>
                  <a:cubicBezTo>
                    <a:pt x="156" y="83"/>
                    <a:pt x="151" y="83"/>
                    <a:pt x="149" y="81"/>
                  </a:cubicBezTo>
                  <a:cubicBezTo>
                    <a:pt x="148" y="80"/>
                    <a:pt x="147" y="79"/>
                    <a:pt x="147" y="77"/>
                  </a:cubicBezTo>
                  <a:cubicBezTo>
                    <a:pt x="146" y="75"/>
                    <a:pt x="145" y="73"/>
                    <a:pt x="142" y="73"/>
                  </a:cubicBezTo>
                  <a:cubicBezTo>
                    <a:pt x="139" y="73"/>
                    <a:pt x="137" y="75"/>
                    <a:pt x="137" y="78"/>
                  </a:cubicBezTo>
                  <a:cubicBezTo>
                    <a:pt x="137" y="80"/>
                    <a:pt x="139" y="85"/>
                    <a:pt x="143" y="87"/>
                  </a:cubicBezTo>
                  <a:cubicBezTo>
                    <a:pt x="146" y="90"/>
                    <a:pt x="152" y="91"/>
                    <a:pt x="158" y="91"/>
                  </a:cubicBezTo>
                  <a:cubicBezTo>
                    <a:pt x="165" y="91"/>
                    <a:pt x="171" y="90"/>
                    <a:pt x="174" y="86"/>
                  </a:cubicBezTo>
                  <a:cubicBezTo>
                    <a:pt x="178" y="82"/>
                    <a:pt x="180" y="77"/>
                    <a:pt x="180" y="66"/>
                  </a:cubicBezTo>
                  <a:lnTo>
                    <a:pt x="180" y="23"/>
                  </a:lnTo>
                  <a:close/>
                  <a:moveTo>
                    <a:pt x="113" y="6"/>
                  </a:moveTo>
                  <a:cubicBezTo>
                    <a:pt x="113" y="9"/>
                    <a:pt x="115" y="12"/>
                    <a:pt x="119" y="12"/>
                  </a:cubicBezTo>
                  <a:cubicBezTo>
                    <a:pt x="122" y="12"/>
                    <a:pt x="124" y="10"/>
                    <a:pt x="124" y="6"/>
                  </a:cubicBezTo>
                  <a:cubicBezTo>
                    <a:pt x="124" y="2"/>
                    <a:pt x="122" y="0"/>
                    <a:pt x="119" y="0"/>
                  </a:cubicBezTo>
                  <a:cubicBezTo>
                    <a:pt x="116" y="0"/>
                    <a:pt x="113" y="2"/>
                    <a:pt x="113" y="6"/>
                  </a:cubicBezTo>
                  <a:moveTo>
                    <a:pt x="123" y="24"/>
                  </a:moveTo>
                  <a:cubicBezTo>
                    <a:pt x="123" y="23"/>
                    <a:pt x="123" y="19"/>
                    <a:pt x="119" y="19"/>
                  </a:cubicBezTo>
                  <a:cubicBezTo>
                    <a:pt x="115" y="19"/>
                    <a:pt x="114" y="23"/>
                    <a:pt x="114" y="24"/>
                  </a:cubicBezTo>
                  <a:cubicBezTo>
                    <a:pt x="114" y="69"/>
                    <a:pt x="114" y="69"/>
                    <a:pt x="114" y="69"/>
                  </a:cubicBezTo>
                  <a:cubicBezTo>
                    <a:pt x="114" y="72"/>
                    <a:pt x="116" y="73"/>
                    <a:pt x="119" y="73"/>
                  </a:cubicBezTo>
                  <a:cubicBezTo>
                    <a:pt x="121" y="73"/>
                    <a:pt x="123" y="72"/>
                    <a:pt x="123" y="71"/>
                  </a:cubicBezTo>
                  <a:cubicBezTo>
                    <a:pt x="123" y="71"/>
                    <a:pt x="123" y="70"/>
                    <a:pt x="123" y="69"/>
                  </a:cubicBezTo>
                  <a:lnTo>
                    <a:pt x="123" y="24"/>
                  </a:lnTo>
                  <a:close/>
                  <a:moveTo>
                    <a:pt x="88" y="24"/>
                  </a:moveTo>
                  <a:cubicBezTo>
                    <a:pt x="88" y="22"/>
                    <a:pt x="88" y="19"/>
                    <a:pt x="84" y="19"/>
                  </a:cubicBezTo>
                  <a:cubicBezTo>
                    <a:pt x="80" y="19"/>
                    <a:pt x="79" y="22"/>
                    <a:pt x="79" y="24"/>
                  </a:cubicBezTo>
                  <a:cubicBezTo>
                    <a:pt x="79" y="69"/>
                    <a:pt x="79" y="69"/>
                    <a:pt x="79" y="69"/>
                  </a:cubicBezTo>
                  <a:cubicBezTo>
                    <a:pt x="79" y="71"/>
                    <a:pt x="80" y="73"/>
                    <a:pt x="84" y="73"/>
                  </a:cubicBezTo>
                  <a:cubicBezTo>
                    <a:pt x="88" y="73"/>
                    <a:pt x="88" y="71"/>
                    <a:pt x="88" y="69"/>
                  </a:cubicBezTo>
                  <a:cubicBezTo>
                    <a:pt x="88" y="49"/>
                    <a:pt x="88" y="49"/>
                    <a:pt x="88" y="49"/>
                  </a:cubicBezTo>
                  <a:cubicBezTo>
                    <a:pt x="88" y="43"/>
                    <a:pt x="88" y="36"/>
                    <a:pt x="95" y="31"/>
                  </a:cubicBezTo>
                  <a:cubicBezTo>
                    <a:pt x="98" y="29"/>
                    <a:pt x="101" y="29"/>
                    <a:pt x="103" y="28"/>
                  </a:cubicBezTo>
                  <a:cubicBezTo>
                    <a:pt x="105" y="28"/>
                    <a:pt x="107" y="28"/>
                    <a:pt x="107" y="24"/>
                  </a:cubicBezTo>
                  <a:cubicBezTo>
                    <a:pt x="107" y="19"/>
                    <a:pt x="103" y="19"/>
                    <a:pt x="102" y="19"/>
                  </a:cubicBezTo>
                  <a:cubicBezTo>
                    <a:pt x="96" y="19"/>
                    <a:pt x="90" y="23"/>
                    <a:pt x="88" y="29"/>
                  </a:cubicBezTo>
                  <a:lnTo>
                    <a:pt x="88" y="24"/>
                  </a:lnTo>
                  <a:close/>
                  <a:moveTo>
                    <a:pt x="58" y="36"/>
                  </a:moveTo>
                  <a:cubicBezTo>
                    <a:pt x="58" y="49"/>
                    <a:pt x="52" y="65"/>
                    <a:pt x="34" y="65"/>
                  </a:cubicBezTo>
                  <a:cubicBezTo>
                    <a:pt x="20" y="65"/>
                    <a:pt x="10" y="55"/>
                    <a:pt x="10" y="36"/>
                  </a:cubicBezTo>
                  <a:cubicBezTo>
                    <a:pt x="10" y="19"/>
                    <a:pt x="20" y="8"/>
                    <a:pt x="34" y="8"/>
                  </a:cubicBezTo>
                  <a:cubicBezTo>
                    <a:pt x="47" y="8"/>
                    <a:pt x="58" y="18"/>
                    <a:pt x="58" y="36"/>
                  </a:cubicBezTo>
                  <a:moveTo>
                    <a:pt x="34" y="0"/>
                  </a:moveTo>
                  <a:cubicBezTo>
                    <a:pt x="15" y="0"/>
                    <a:pt x="0" y="13"/>
                    <a:pt x="0" y="37"/>
                  </a:cubicBezTo>
                  <a:cubicBezTo>
                    <a:pt x="0" y="61"/>
                    <a:pt x="15" y="74"/>
                    <a:pt x="34" y="74"/>
                  </a:cubicBezTo>
                  <a:cubicBezTo>
                    <a:pt x="52" y="74"/>
                    <a:pt x="64" y="62"/>
                    <a:pt x="67" y="47"/>
                  </a:cubicBezTo>
                  <a:cubicBezTo>
                    <a:pt x="68" y="43"/>
                    <a:pt x="68" y="40"/>
                    <a:pt x="68" y="36"/>
                  </a:cubicBezTo>
                  <a:cubicBezTo>
                    <a:pt x="68" y="30"/>
                    <a:pt x="67" y="13"/>
                    <a:pt x="52" y="4"/>
                  </a:cubicBezTo>
                  <a:cubicBezTo>
                    <a:pt x="45" y="0"/>
                    <a:pt x="38" y="0"/>
                    <a:pt x="34" y="0"/>
                  </a:cubicBezTo>
                </a:path>
              </a:pathLst>
            </a:cu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6">
              <a:extLst>
                <a:ext uri="{FF2B5EF4-FFF2-40B4-BE49-F238E27FC236}">
                  <a16:creationId xmlns:a16="http://schemas.microsoft.com/office/drawing/2014/main" id="{8E2F5420-23EB-4F36-9BE5-3417CCB0F947}"/>
                </a:ext>
              </a:extLst>
            </p:cNvPr>
            <p:cNvSpPr>
              <a:spLocks noEditPoints="1"/>
            </p:cNvSpPr>
            <p:nvPr userDrawn="1"/>
          </p:nvSpPr>
          <p:spPr bwMode="auto">
            <a:xfrm>
              <a:off x="3941763" y="-757238"/>
              <a:ext cx="1276350" cy="331788"/>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pic>
        <p:nvPicPr>
          <p:cNvPr id="9" name="White Frame">
            <a:extLst>
              <a:ext uri="{FF2B5EF4-FFF2-40B4-BE49-F238E27FC236}">
                <a16:creationId xmlns:a16="http://schemas.microsoft.com/office/drawing/2014/main" id="{EED54FE4-2EBD-47AD-B328-3C5CC8444C7E}"/>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906886064"/>
      </p:ext>
    </p:extLst>
  </p:cSld>
  <p:clrMap bg1="dk1" tx1="lt1" bg2="dk2" tx2="lt2" accent1="accent1" accent2="accent2" accent3="accent3" accent4="accent4" accent5="accent5" accent6="accent6" hlink="hlink" folHlink="folHlink"/>
  <p:sldLayoutIdLst>
    <p:sldLayoutId id="2147483702" r:id="rId1"/>
    <p:sldLayoutId id="2147483703" r:id="rId2"/>
    <p:sldLayoutId id="2147483704"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Klicken Sie auf , um Mastertextstile zu bearbeiten</a:t>
            </a:r>
          </a:p>
          <a:p>
            <a:pPr lvl="1"/>
            <a:r>
              <a:rPr lang="en-US" dirty="0"/>
              <a:t>Zweite Ebene</a:t>
            </a:r>
          </a:p>
          <a:p>
            <a:pPr lvl="2"/>
            <a:r>
              <a:rPr lang="en-US" dirty="0"/>
              <a:t>Dritte Ebene</a:t>
            </a:r>
          </a:p>
          <a:p>
            <a:pPr lvl="3"/>
            <a:r>
              <a:rPr lang="en-US" dirty="0"/>
              <a:t>Vierte Ebene</a:t>
            </a:r>
          </a:p>
          <a:p>
            <a:pPr lvl="4"/>
            <a:r>
              <a:rPr lang="en-US" dirty="0"/>
              <a:t>Fünfte Ebene</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Klicken Sie hier, um den Master-Titelstil zu bearbeiten</a:t>
            </a:r>
          </a:p>
        </p:txBody>
      </p:sp>
      <p:grpSp>
        <p:nvGrpSpPr>
          <p:cNvPr id="17" name="Lofric Sense">
            <a:extLst>
              <a:ext uri="{FF2B5EF4-FFF2-40B4-BE49-F238E27FC236}">
                <a16:creationId xmlns:a16="http://schemas.microsoft.com/office/drawing/2014/main" id="{E1FC1425-0736-4208-AB0C-56C66B325D3D}"/>
              </a:ext>
            </a:extLst>
          </p:cNvPr>
          <p:cNvGrpSpPr/>
          <p:nvPr userDrawn="1"/>
        </p:nvGrpSpPr>
        <p:grpSpPr>
          <a:xfrm>
            <a:off x="9620252" y="6146006"/>
            <a:ext cx="2246312" cy="331788"/>
            <a:chOff x="4335631" y="-809425"/>
            <a:chExt cx="2246312" cy="331788"/>
          </a:xfrm>
        </p:grpSpPr>
        <p:sp>
          <p:nvSpPr>
            <p:cNvPr id="14" name="Freeform 5">
              <a:extLst>
                <a:ext uri="{FF2B5EF4-FFF2-40B4-BE49-F238E27FC236}">
                  <a16:creationId xmlns:a16="http://schemas.microsoft.com/office/drawing/2014/main" id="{9F951B65-DD54-4472-B291-6D7E477946FB}"/>
                </a:ext>
              </a:extLst>
            </p:cNvPr>
            <p:cNvSpPr>
              <a:spLocks noEditPoints="1"/>
            </p:cNvSpPr>
            <p:nvPr userDrawn="1"/>
          </p:nvSpPr>
          <p:spPr bwMode="auto">
            <a:xfrm>
              <a:off x="5631031" y="-722112"/>
              <a:ext cx="950912" cy="241300"/>
            </a:xfrm>
            <a:custGeom>
              <a:avLst/>
              <a:gdLst>
                <a:gd name="T0" fmla="*/ 283 w 299"/>
                <a:gd name="T1" fmla="*/ 4 h 74"/>
                <a:gd name="T2" fmla="*/ 276 w 299"/>
                <a:gd name="T3" fmla="*/ 6 h 74"/>
                <a:gd name="T4" fmla="*/ 279 w 299"/>
                <a:gd name="T5" fmla="*/ 6 h 74"/>
                <a:gd name="T6" fmla="*/ 292 w 299"/>
                <a:gd name="T7" fmla="*/ 15 h 74"/>
                <a:gd name="T8" fmla="*/ 285 w 299"/>
                <a:gd name="T9" fmla="*/ 18 h 74"/>
                <a:gd name="T10" fmla="*/ 287 w 299"/>
                <a:gd name="T11" fmla="*/ 6 h 74"/>
                <a:gd name="T12" fmla="*/ 293 w 299"/>
                <a:gd name="T13" fmla="*/ 18 h 74"/>
                <a:gd name="T14" fmla="*/ 296 w 299"/>
                <a:gd name="T15" fmla="*/ 9 h 74"/>
                <a:gd name="T16" fmla="*/ 299 w 299"/>
                <a:gd name="T17" fmla="*/ 4 h 74"/>
                <a:gd name="T18" fmla="*/ 249 w 299"/>
                <a:gd name="T19" fmla="*/ 27 h 74"/>
                <a:gd name="T20" fmla="*/ 268 w 299"/>
                <a:gd name="T21" fmla="*/ 49 h 74"/>
                <a:gd name="T22" fmla="*/ 256 w 299"/>
                <a:gd name="T23" fmla="*/ 20 h 74"/>
                <a:gd name="T24" fmla="*/ 231 w 299"/>
                <a:gd name="T25" fmla="*/ 67 h 74"/>
                <a:gd name="T26" fmla="*/ 272 w 299"/>
                <a:gd name="T27" fmla="*/ 61 h 74"/>
                <a:gd name="T28" fmla="*/ 262 w 299"/>
                <a:gd name="T29" fmla="*/ 59 h 74"/>
                <a:gd name="T30" fmla="*/ 234 w 299"/>
                <a:gd name="T31" fmla="*/ 49 h 74"/>
                <a:gd name="T32" fmla="*/ 187 w 299"/>
                <a:gd name="T33" fmla="*/ 33 h 74"/>
                <a:gd name="T34" fmla="*/ 207 w 299"/>
                <a:gd name="T35" fmla="*/ 33 h 74"/>
                <a:gd name="T36" fmla="*/ 196 w 299"/>
                <a:gd name="T37" fmla="*/ 19 h 74"/>
                <a:gd name="T38" fmla="*/ 197 w 299"/>
                <a:gd name="T39" fmla="*/ 50 h 74"/>
                <a:gd name="T40" fmla="*/ 186 w 299"/>
                <a:gd name="T41" fmla="*/ 62 h 74"/>
                <a:gd name="T42" fmla="*/ 175 w 299"/>
                <a:gd name="T43" fmla="*/ 58 h 74"/>
                <a:gd name="T44" fmla="*/ 210 w 299"/>
                <a:gd name="T45" fmla="*/ 70 h 74"/>
                <a:gd name="T46" fmla="*/ 195 w 299"/>
                <a:gd name="T47" fmla="*/ 40 h 74"/>
                <a:gd name="T48" fmla="*/ 127 w 299"/>
                <a:gd name="T49" fmla="*/ 73 h 74"/>
                <a:gd name="T50" fmla="*/ 132 w 299"/>
                <a:gd name="T51" fmla="*/ 39 h 74"/>
                <a:gd name="T52" fmla="*/ 156 w 299"/>
                <a:gd name="T53" fmla="*/ 45 h 74"/>
                <a:gd name="T54" fmla="*/ 161 w 299"/>
                <a:gd name="T55" fmla="*/ 73 h 74"/>
                <a:gd name="T56" fmla="*/ 162 w 299"/>
                <a:gd name="T57" fmla="*/ 25 h 74"/>
                <a:gd name="T58" fmla="*/ 129 w 299"/>
                <a:gd name="T59" fmla="*/ 20 h 74"/>
                <a:gd name="T60" fmla="*/ 123 w 299"/>
                <a:gd name="T61" fmla="*/ 69 h 74"/>
                <a:gd name="T62" fmla="*/ 89 w 299"/>
                <a:gd name="T63" fmla="*/ 27 h 74"/>
                <a:gd name="T64" fmla="*/ 108 w 299"/>
                <a:gd name="T65" fmla="*/ 49 h 74"/>
                <a:gd name="T66" fmla="*/ 95 w 299"/>
                <a:gd name="T67" fmla="*/ 20 h 74"/>
                <a:gd name="T68" fmla="*/ 70 w 299"/>
                <a:gd name="T69" fmla="*/ 67 h 74"/>
                <a:gd name="T70" fmla="*/ 111 w 299"/>
                <a:gd name="T71" fmla="*/ 61 h 74"/>
                <a:gd name="T72" fmla="*/ 102 w 299"/>
                <a:gd name="T73" fmla="*/ 59 h 74"/>
                <a:gd name="T74" fmla="*/ 73 w 299"/>
                <a:gd name="T75" fmla="*/ 49 h 74"/>
                <a:gd name="T76" fmla="*/ 16 w 299"/>
                <a:gd name="T77" fmla="*/ 25 h 74"/>
                <a:gd name="T78" fmla="*/ 27 w 299"/>
                <a:gd name="T79" fmla="*/ 8 h 74"/>
                <a:gd name="T80" fmla="*/ 48 w 299"/>
                <a:gd name="T81" fmla="*/ 22 h 74"/>
                <a:gd name="T82" fmla="*/ 28 w 299"/>
                <a:gd name="T83" fmla="*/ 0 h 74"/>
                <a:gd name="T84" fmla="*/ 20 w 299"/>
                <a:gd name="T85" fmla="*/ 38 h 74"/>
                <a:gd name="T86" fmla="*/ 45 w 299"/>
                <a:gd name="T87" fmla="*/ 54 h 74"/>
                <a:gd name="T88" fmla="*/ 16 w 299"/>
                <a:gd name="T89" fmla="*/ 62 h 74"/>
                <a:gd name="T90" fmla="*/ 0 w 299"/>
                <a:gd name="T91" fmla="*/ 54 h 74"/>
                <a:gd name="T92" fmla="*/ 54 w 299"/>
                <a:gd name="T93" fmla="*/ 53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99" h="74">
                  <a:moveTo>
                    <a:pt x="279" y="6"/>
                  </a:moveTo>
                  <a:cubicBezTo>
                    <a:pt x="283" y="6"/>
                    <a:pt x="283" y="6"/>
                    <a:pt x="283" y="6"/>
                  </a:cubicBezTo>
                  <a:cubicBezTo>
                    <a:pt x="283" y="4"/>
                    <a:pt x="283" y="4"/>
                    <a:pt x="283" y="4"/>
                  </a:cubicBezTo>
                  <a:cubicBezTo>
                    <a:pt x="272" y="4"/>
                    <a:pt x="272" y="4"/>
                    <a:pt x="272" y="4"/>
                  </a:cubicBezTo>
                  <a:cubicBezTo>
                    <a:pt x="272" y="6"/>
                    <a:pt x="272" y="6"/>
                    <a:pt x="272" y="6"/>
                  </a:cubicBezTo>
                  <a:cubicBezTo>
                    <a:pt x="276" y="6"/>
                    <a:pt x="276" y="6"/>
                    <a:pt x="276" y="6"/>
                  </a:cubicBezTo>
                  <a:cubicBezTo>
                    <a:pt x="276" y="18"/>
                    <a:pt x="276" y="18"/>
                    <a:pt x="276" y="18"/>
                  </a:cubicBezTo>
                  <a:cubicBezTo>
                    <a:pt x="279" y="18"/>
                    <a:pt x="279" y="18"/>
                    <a:pt x="279" y="18"/>
                  </a:cubicBezTo>
                  <a:lnTo>
                    <a:pt x="279" y="6"/>
                  </a:lnTo>
                  <a:close/>
                  <a:moveTo>
                    <a:pt x="299" y="4"/>
                  </a:moveTo>
                  <a:cubicBezTo>
                    <a:pt x="295" y="4"/>
                    <a:pt x="295" y="4"/>
                    <a:pt x="295" y="4"/>
                  </a:cubicBezTo>
                  <a:cubicBezTo>
                    <a:pt x="292" y="15"/>
                    <a:pt x="292" y="15"/>
                    <a:pt x="292" y="15"/>
                  </a:cubicBezTo>
                  <a:cubicBezTo>
                    <a:pt x="288" y="4"/>
                    <a:pt x="288" y="4"/>
                    <a:pt x="288" y="4"/>
                  </a:cubicBezTo>
                  <a:cubicBezTo>
                    <a:pt x="285" y="4"/>
                    <a:pt x="285" y="4"/>
                    <a:pt x="285" y="4"/>
                  </a:cubicBezTo>
                  <a:cubicBezTo>
                    <a:pt x="285" y="18"/>
                    <a:pt x="285" y="18"/>
                    <a:pt x="285" y="18"/>
                  </a:cubicBezTo>
                  <a:cubicBezTo>
                    <a:pt x="287" y="18"/>
                    <a:pt x="287" y="18"/>
                    <a:pt x="287" y="18"/>
                  </a:cubicBezTo>
                  <a:cubicBezTo>
                    <a:pt x="287" y="9"/>
                    <a:pt x="287" y="9"/>
                    <a:pt x="287" y="9"/>
                  </a:cubicBezTo>
                  <a:cubicBezTo>
                    <a:pt x="287" y="9"/>
                    <a:pt x="287" y="7"/>
                    <a:pt x="287" y="6"/>
                  </a:cubicBezTo>
                  <a:cubicBezTo>
                    <a:pt x="287" y="8"/>
                    <a:pt x="287" y="8"/>
                    <a:pt x="288" y="9"/>
                  </a:cubicBezTo>
                  <a:cubicBezTo>
                    <a:pt x="291" y="18"/>
                    <a:pt x="291" y="18"/>
                    <a:pt x="291" y="18"/>
                  </a:cubicBezTo>
                  <a:cubicBezTo>
                    <a:pt x="293" y="18"/>
                    <a:pt x="293" y="18"/>
                    <a:pt x="293" y="18"/>
                  </a:cubicBezTo>
                  <a:cubicBezTo>
                    <a:pt x="296" y="9"/>
                    <a:pt x="296" y="9"/>
                    <a:pt x="296" y="9"/>
                  </a:cubicBezTo>
                  <a:cubicBezTo>
                    <a:pt x="296" y="7"/>
                    <a:pt x="296" y="7"/>
                    <a:pt x="297" y="6"/>
                  </a:cubicBezTo>
                  <a:cubicBezTo>
                    <a:pt x="296" y="7"/>
                    <a:pt x="296" y="8"/>
                    <a:pt x="296" y="9"/>
                  </a:cubicBezTo>
                  <a:cubicBezTo>
                    <a:pt x="296" y="18"/>
                    <a:pt x="296" y="18"/>
                    <a:pt x="296" y="18"/>
                  </a:cubicBezTo>
                  <a:cubicBezTo>
                    <a:pt x="299" y="18"/>
                    <a:pt x="299" y="18"/>
                    <a:pt x="299" y="18"/>
                  </a:cubicBezTo>
                  <a:lnTo>
                    <a:pt x="299" y="4"/>
                  </a:lnTo>
                  <a:close/>
                  <a:moveTo>
                    <a:pt x="234" y="41"/>
                  </a:moveTo>
                  <a:cubicBezTo>
                    <a:pt x="234" y="39"/>
                    <a:pt x="235" y="34"/>
                    <a:pt x="239" y="31"/>
                  </a:cubicBezTo>
                  <a:cubicBezTo>
                    <a:pt x="243" y="27"/>
                    <a:pt x="247" y="27"/>
                    <a:pt x="249" y="27"/>
                  </a:cubicBezTo>
                  <a:cubicBezTo>
                    <a:pt x="259" y="27"/>
                    <a:pt x="263" y="35"/>
                    <a:pt x="263" y="41"/>
                  </a:cubicBezTo>
                  <a:lnTo>
                    <a:pt x="234" y="41"/>
                  </a:lnTo>
                  <a:close/>
                  <a:moveTo>
                    <a:pt x="268" y="49"/>
                  </a:moveTo>
                  <a:cubicBezTo>
                    <a:pt x="269" y="49"/>
                    <a:pt x="273" y="49"/>
                    <a:pt x="273" y="44"/>
                  </a:cubicBezTo>
                  <a:cubicBezTo>
                    <a:pt x="273" y="39"/>
                    <a:pt x="271" y="32"/>
                    <a:pt x="267" y="27"/>
                  </a:cubicBezTo>
                  <a:cubicBezTo>
                    <a:pt x="264" y="23"/>
                    <a:pt x="260" y="21"/>
                    <a:pt x="256" y="20"/>
                  </a:cubicBezTo>
                  <a:cubicBezTo>
                    <a:pt x="254" y="19"/>
                    <a:pt x="251" y="19"/>
                    <a:pt x="249" y="19"/>
                  </a:cubicBezTo>
                  <a:cubicBezTo>
                    <a:pt x="231" y="19"/>
                    <a:pt x="224" y="34"/>
                    <a:pt x="224" y="47"/>
                  </a:cubicBezTo>
                  <a:cubicBezTo>
                    <a:pt x="224" y="54"/>
                    <a:pt x="226" y="62"/>
                    <a:pt x="231" y="67"/>
                  </a:cubicBezTo>
                  <a:cubicBezTo>
                    <a:pt x="236" y="73"/>
                    <a:pt x="243" y="74"/>
                    <a:pt x="249" y="74"/>
                  </a:cubicBezTo>
                  <a:cubicBezTo>
                    <a:pt x="252" y="74"/>
                    <a:pt x="261" y="74"/>
                    <a:pt x="268" y="66"/>
                  </a:cubicBezTo>
                  <a:cubicBezTo>
                    <a:pt x="270" y="65"/>
                    <a:pt x="271" y="62"/>
                    <a:pt x="272" y="61"/>
                  </a:cubicBezTo>
                  <a:cubicBezTo>
                    <a:pt x="272" y="60"/>
                    <a:pt x="272" y="60"/>
                    <a:pt x="272" y="60"/>
                  </a:cubicBezTo>
                  <a:cubicBezTo>
                    <a:pt x="272" y="57"/>
                    <a:pt x="269" y="55"/>
                    <a:pt x="267" y="55"/>
                  </a:cubicBezTo>
                  <a:cubicBezTo>
                    <a:pt x="264" y="55"/>
                    <a:pt x="264" y="56"/>
                    <a:pt x="262" y="59"/>
                  </a:cubicBezTo>
                  <a:cubicBezTo>
                    <a:pt x="260" y="62"/>
                    <a:pt x="257" y="66"/>
                    <a:pt x="249" y="66"/>
                  </a:cubicBezTo>
                  <a:cubicBezTo>
                    <a:pt x="245" y="66"/>
                    <a:pt x="241" y="65"/>
                    <a:pt x="238" y="61"/>
                  </a:cubicBezTo>
                  <a:cubicBezTo>
                    <a:pt x="235" y="58"/>
                    <a:pt x="234" y="54"/>
                    <a:pt x="234" y="49"/>
                  </a:cubicBezTo>
                  <a:lnTo>
                    <a:pt x="268" y="49"/>
                  </a:lnTo>
                  <a:close/>
                  <a:moveTo>
                    <a:pt x="195" y="40"/>
                  </a:moveTo>
                  <a:cubicBezTo>
                    <a:pt x="191" y="39"/>
                    <a:pt x="187" y="38"/>
                    <a:pt x="187" y="33"/>
                  </a:cubicBezTo>
                  <a:cubicBezTo>
                    <a:pt x="187" y="31"/>
                    <a:pt x="188" y="29"/>
                    <a:pt x="190" y="28"/>
                  </a:cubicBezTo>
                  <a:cubicBezTo>
                    <a:pt x="191" y="26"/>
                    <a:pt x="194" y="26"/>
                    <a:pt x="195" y="26"/>
                  </a:cubicBezTo>
                  <a:cubicBezTo>
                    <a:pt x="204" y="26"/>
                    <a:pt x="206" y="31"/>
                    <a:pt x="207" y="33"/>
                  </a:cubicBezTo>
                  <a:cubicBezTo>
                    <a:pt x="209" y="36"/>
                    <a:pt x="209" y="37"/>
                    <a:pt x="212" y="37"/>
                  </a:cubicBezTo>
                  <a:cubicBezTo>
                    <a:pt x="213" y="37"/>
                    <a:pt x="216" y="36"/>
                    <a:pt x="216" y="33"/>
                  </a:cubicBezTo>
                  <a:cubicBezTo>
                    <a:pt x="216" y="31"/>
                    <a:pt x="213" y="19"/>
                    <a:pt x="196" y="19"/>
                  </a:cubicBezTo>
                  <a:cubicBezTo>
                    <a:pt x="178" y="19"/>
                    <a:pt x="177" y="32"/>
                    <a:pt x="177" y="34"/>
                  </a:cubicBezTo>
                  <a:cubicBezTo>
                    <a:pt x="177" y="44"/>
                    <a:pt x="186" y="47"/>
                    <a:pt x="192" y="49"/>
                  </a:cubicBezTo>
                  <a:cubicBezTo>
                    <a:pt x="197" y="50"/>
                    <a:pt x="197" y="50"/>
                    <a:pt x="197" y="50"/>
                  </a:cubicBezTo>
                  <a:cubicBezTo>
                    <a:pt x="203" y="52"/>
                    <a:pt x="207" y="53"/>
                    <a:pt x="207" y="59"/>
                  </a:cubicBezTo>
                  <a:cubicBezTo>
                    <a:pt x="207" y="63"/>
                    <a:pt x="203" y="67"/>
                    <a:pt x="197" y="67"/>
                  </a:cubicBezTo>
                  <a:cubicBezTo>
                    <a:pt x="193" y="67"/>
                    <a:pt x="188" y="65"/>
                    <a:pt x="186" y="62"/>
                  </a:cubicBezTo>
                  <a:cubicBezTo>
                    <a:pt x="185" y="60"/>
                    <a:pt x="185" y="60"/>
                    <a:pt x="184" y="56"/>
                  </a:cubicBezTo>
                  <a:cubicBezTo>
                    <a:pt x="183" y="55"/>
                    <a:pt x="183" y="54"/>
                    <a:pt x="180" y="54"/>
                  </a:cubicBezTo>
                  <a:cubicBezTo>
                    <a:pt x="179" y="54"/>
                    <a:pt x="175" y="55"/>
                    <a:pt x="175" y="58"/>
                  </a:cubicBezTo>
                  <a:cubicBezTo>
                    <a:pt x="175" y="60"/>
                    <a:pt x="176" y="65"/>
                    <a:pt x="181" y="69"/>
                  </a:cubicBezTo>
                  <a:cubicBezTo>
                    <a:pt x="186" y="74"/>
                    <a:pt x="193" y="74"/>
                    <a:pt x="196" y="74"/>
                  </a:cubicBezTo>
                  <a:cubicBezTo>
                    <a:pt x="201" y="74"/>
                    <a:pt x="206" y="73"/>
                    <a:pt x="210" y="70"/>
                  </a:cubicBezTo>
                  <a:cubicBezTo>
                    <a:pt x="213" y="68"/>
                    <a:pt x="217" y="64"/>
                    <a:pt x="217" y="58"/>
                  </a:cubicBezTo>
                  <a:cubicBezTo>
                    <a:pt x="217" y="47"/>
                    <a:pt x="207" y="44"/>
                    <a:pt x="201" y="42"/>
                  </a:cubicBezTo>
                  <a:lnTo>
                    <a:pt x="195" y="40"/>
                  </a:lnTo>
                  <a:close/>
                  <a:moveTo>
                    <a:pt x="123" y="69"/>
                  </a:moveTo>
                  <a:cubicBezTo>
                    <a:pt x="123" y="70"/>
                    <a:pt x="123" y="72"/>
                    <a:pt x="125" y="73"/>
                  </a:cubicBezTo>
                  <a:cubicBezTo>
                    <a:pt x="126" y="73"/>
                    <a:pt x="126" y="73"/>
                    <a:pt x="127" y="73"/>
                  </a:cubicBezTo>
                  <a:cubicBezTo>
                    <a:pt x="131" y="73"/>
                    <a:pt x="132" y="70"/>
                    <a:pt x="132" y="69"/>
                  </a:cubicBezTo>
                  <a:cubicBezTo>
                    <a:pt x="132" y="47"/>
                    <a:pt x="132" y="47"/>
                    <a:pt x="132" y="47"/>
                  </a:cubicBezTo>
                  <a:cubicBezTo>
                    <a:pt x="132" y="44"/>
                    <a:pt x="132" y="41"/>
                    <a:pt x="132" y="39"/>
                  </a:cubicBezTo>
                  <a:cubicBezTo>
                    <a:pt x="133" y="34"/>
                    <a:pt x="137" y="27"/>
                    <a:pt x="146" y="27"/>
                  </a:cubicBezTo>
                  <a:cubicBezTo>
                    <a:pt x="156" y="27"/>
                    <a:pt x="156" y="35"/>
                    <a:pt x="156" y="37"/>
                  </a:cubicBezTo>
                  <a:cubicBezTo>
                    <a:pt x="156" y="38"/>
                    <a:pt x="156" y="39"/>
                    <a:pt x="156" y="45"/>
                  </a:cubicBezTo>
                  <a:cubicBezTo>
                    <a:pt x="156" y="69"/>
                    <a:pt x="156" y="69"/>
                    <a:pt x="156" y="69"/>
                  </a:cubicBezTo>
                  <a:cubicBezTo>
                    <a:pt x="156" y="70"/>
                    <a:pt x="157" y="72"/>
                    <a:pt x="159" y="73"/>
                  </a:cubicBezTo>
                  <a:cubicBezTo>
                    <a:pt x="159" y="73"/>
                    <a:pt x="160" y="73"/>
                    <a:pt x="161" y="73"/>
                  </a:cubicBezTo>
                  <a:cubicBezTo>
                    <a:pt x="165" y="73"/>
                    <a:pt x="166" y="70"/>
                    <a:pt x="166" y="69"/>
                  </a:cubicBezTo>
                  <a:cubicBezTo>
                    <a:pt x="166" y="40"/>
                    <a:pt x="166" y="40"/>
                    <a:pt x="166" y="40"/>
                  </a:cubicBezTo>
                  <a:cubicBezTo>
                    <a:pt x="166" y="35"/>
                    <a:pt x="166" y="29"/>
                    <a:pt x="162" y="25"/>
                  </a:cubicBezTo>
                  <a:cubicBezTo>
                    <a:pt x="159" y="21"/>
                    <a:pt x="154" y="19"/>
                    <a:pt x="148" y="19"/>
                  </a:cubicBezTo>
                  <a:cubicBezTo>
                    <a:pt x="141" y="19"/>
                    <a:pt x="136" y="21"/>
                    <a:pt x="132" y="27"/>
                  </a:cubicBezTo>
                  <a:cubicBezTo>
                    <a:pt x="132" y="23"/>
                    <a:pt x="132" y="21"/>
                    <a:pt x="129" y="20"/>
                  </a:cubicBezTo>
                  <a:cubicBezTo>
                    <a:pt x="128" y="19"/>
                    <a:pt x="126" y="19"/>
                    <a:pt x="125" y="20"/>
                  </a:cubicBezTo>
                  <a:cubicBezTo>
                    <a:pt x="123" y="21"/>
                    <a:pt x="123" y="22"/>
                    <a:pt x="123" y="24"/>
                  </a:cubicBezTo>
                  <a:lnTo>
                    <a:pt x="123" y="69"/>
                  </a:lnTo>
                  <a:close/>
                  <a:moveTo>
                    <a:pt x="73" y="41"/>
                  </a:moveTo>
                  <a:cubicBezTo>
                    <a:pt x="74" y="39"/>
                    <a:pt x="75" y="34"/>
                    <a:pt x="79" y="31"/>
                  </a:cubicBezTo>
                  <a:cubicBezTo>
                    <a:pt x="82" y="27"/>
                    <a:pt x="87" y="27"/>
                    <a:pt x="89" y="27"/>
                  </a:cubicBezTo>
                  <a:cubicBezTo>
                    <a:pt x="98" y="27"/>
                    <a:pt x="102" y="35"/>
                    <a:pt x="103" y="41"/>
                  </a:cubicBezTo>
                  <a:lnTo>
                    <a:pt x="73" y="41"/>
                  </a:lnTo>
                  <a:close/>
                  <a:moveTo>
                    <a:pt x="108" y="49"/>
                  </a:moveTo>
                  <a:cubicBezTo>
                    <a:pt x="109" y="49"/>
                    <a:pt x="112" y="49"/>
                    <a:pt x="112" y="44"/>
                  </a:cubicBezTo>
                  <a:cubicBezTo>
                    <a:pt x="112" y="39"/>
                    <a:pt x="110" y="32"/>
                    <a:pt x="107" y="27"/>
                  </a:cubicBezTo>
                  <a:cubicBezTo>
                    <a:pt x="104" y="23"/>
                    <a:pt x="100" y="21"/>
                    <a:pt x="95" y="20"/>
                  </a:cubicBezTo>
                  <a:cubicBezTo>
                    <a:pt x="93" y="19"/>
                    <a:pt x="91" y="19"/>
                    <a:pt x="89" y="19"/>
                  </a:cubicBezTo>
                  <a:cubicBezTo>
                    <a:pt x="71" y="19"/>
                    <a:pt x="64" y="34"/>
                    <a:pt x="64" y="47"/>
                  </a:cubicBezTo>
                  <a:cubicBezTo>
                    <a:pt x="64" y="54"/>
                    <a:pt x="66" y="62"/>
                    <a:pt x="70" y="67"/>
                  </a:cubicBezTo>
                  <a:cubicBezTo>
                    <a:pt x="76" y="73"/>
                    <a:pt x="82" y="74"/>
                    <a:pt x="89" y="74"/>
                  </a:cubicBezTo>
                  <a:cubicBezTo>
                    <a:pt x="92" y="74"/>
                    <a:pt x="101" y="74"/>
                    <a:pt x="108" y="66"/>
                  </a:cubicBezTo>
                  <a:cubicBezTo>
                    <a:pt x="109" y="65"/>
                    <a:pt x="111" y="62"/>
                    <a:pt x="111" y="61"/>
                  </a:cubicBezTo>
                  <a:cubicBezTo>
                    <a:pt x="111" y="60"/>
                    <a:pt x="111" y="60"/>
                    <a:pt x="111" y="60"/>
                  </a:cubicBezTo>
                  <a:cubicBezTo>
                    <a:pt x="111" y="57"/>
                    <a:pt x="108" y="55"/>
                    <a:pt x="106" y="55"/>
                  </a:cubicBezTo>
                  <a:cubicBezTo>
                    <a:pt x="104" y="55"/>
                    <a:pt x="103" y="56"/>
                    <a:pt x="102" y="59"/>
                  </a:cubicBezTo>
                  <a:cubicBezTo>
                    <a:pt x="100" y="62"/>
                    <a:pt x="97" y="66"/>
                    <a:pt x="89" y="66"/>
                  </a:cubicBezTo>
                  <a:cubicBezTo>
                    <a:pt x="85" y="66"/>
                    <a:pt x="81" y="65"/>
                    <a:pt x="77" y="61"/>
                  </a:cubicBezTo>
                  <a:cubicBezTo>
                    <a:pt x="74" y="58"/>
                    <a:pt x="73" y="54"/>
                    <a:pt x="73" y="49"/>
                  </a:cubicBezTo>
                  <a:lnTo>
                    <a:pt x="108" y="49"/>
                  </a:lnTo>
                  <a:close/>
                  <a:moveTo>
                    <a:pt x="25" y="29"/>
                  </a:moveTo>
                  <a:cubicBezTo>
                    <a:pt x="22" y="28"/>
                    <a:pt x="18" y="27"/>
                    <a:pt x="16" y="25"/>
                  </a:cubicBezTo>
                  <a:cubicBezTo>
                    <a:pt x="15" y="25"/>
                    <a:pt x="13" y="23"/>
                    <a:pt x="13" y="19"/>
                  </a:cubicBezTo>
                  <a:cubicBezTo>
                    <a:pt x="13" y="15"/>
                    <a:pt x="15" y="12"/>
                    <a:pt x="17" y="10"/>
                  </a:cubicBezTo>
                  <a:cubicBezTo>
                    <a:pt x="20" y="9"/>
                    <a:pt x="23" y="8"/>
                    <a:pt x="27" y="8"/>
                  </a:cubicBezTo>
                  <a:cubicBezTo>
                    <a:pt x="39" y="8"/>
                    <a:pt x="42" y="14"/>
                    <a:pt x="43" y="17"/>
                  </a:cubicBezTo>
                  <a:cubicBezTo>
                    <a:pt x="43" y="18"/>
                    <a:pt x="44" y="20"/>
                    <a:pt x="45" y="20"/>
                  </a:cubicBezTo>
                  <a:cubicBezTo>
                    <a:pt x="46" y="22"/>
                    <a:pt x="47" y="22"/>
                    <a:pt x="48" y="22"/>
                  </a:cubicBezTo>
                  <a:cubicBezTo>
                    <a:pt x="51" y="22"/>
                    <a:pt x="53" y="20"/>
                    <a:pt x="53" y="17"/>
                  </a:cubicBezTo>
                  <a:cubicBezTo>
                    <a:pt x="53" y="15"/>
                    <a:pt x="50" y="9"/>
                    <a:pt x="46" y="5"/>
                  </a:cubicBezTo>
                  <a:cubicBezTo>
                    <a:pt x="40" y="0"/>
                    <a:pt x="32" y="0"/>
                    <a:pt x="28" y="0"/>
                  </a:cubicBezTo>
                  <a:cubicBezTo>
                    <a:pt x="11" y="0"/>
                    <a:pt x="3" y="8"/>
                    <a:pt x="3" y="20"/>
                  </a:cubicBezTo>
                  <a:cubicBezTo>
                    <a:pt x="3" y="31"/>
                    <a:pt x="10" y="34"/>
                    <a:pt x="12" y="35"/>
                  </a:cubicBezTo>
                  <a:cubicBezTo>
                    <a:pt x="14" y="36"/>
                    <a:pt x="18" y="37"/>
                    <a:pt x="20" y="38"/>
                  </a:cubicBezTo>
                  <a:cubicBezTo>
                    <a:pt x="28" y="40"/>
                    <a:pt x="28" y="40"/>
                    <a:pt x="28" y="40"/>
                  </a:cubicBezTo>
                  <a:cubicBezTo>
                    <a:pt x="33" y="42"/>
                    <a:pt x="38" y="43"/>
                    <a:pt x="41" y="46"/>
                  </a:cubicBezTo>
                  <a:cubicBezTo>
                    <a:pt x="42" y="47"/>
                    <a:pt x="45" y="50"/>
                    <a:pt x="45" y="54"/>
                  </a:cubicBezTo>
                  <a:cubicBezTo>
                    <a:pt x="45" y="57"/>
                    <a:pt x="43" y="60"/>
                    <a:pt x="40" y="62"/>
                  </a:cubicBezTo>
                  <a:cubicBezTo>
                    <a:pt x="36" y="65"/>
                    <a:pt x="31" y="65"/>
                    <a:pt x="29" y="65"/>
                  </a:cubicBezTo>
                  <a:cubicBezTo>
                    <a:pt x="26" y="65"/>
                    <a:pt x="20" y="65"/>
                    <a:pt x="16" y="62"/>
                  </a:cubicBezTo>
                  <a:cubicBezTo>
                    <a:pt x="12" y="59"/>
                    <a:pt x="11" y="55"/>
                    <a:pt x="10" y="52"/>
                  </a:cubicBezTo>
                  <a:cubicBezTo>
                    <a:pt x="10" y="50"/>
                    <a:pt x="9" y="49"/>
                    <a:pt x="6" y="49"/>
                  </a:cubicBezTo>
                  <a:cubicBezTo>
                    <a:pt x="4" y="49"/>
                    <a:pt x="0" y="50"/>
                    <a:pt x="0" y="54"/>
                  </a:cubicBezTo>
                  <a:cubicBezTo>
                    <a:pt x="0" y="55"/>
                    <a:pt x="2" y="63"/>
                    <a:pt x="8" y="68"/>
                  </a:cubicBezTo>
                  <a:cubicBezTo>
                    <a:pt x="13" y="72"/>
                    <a:pt x="21" y="74"/>
                    <a:pt x="28" y="74"/>
                  </a:cubicBezTo>
                  <a:cubicBezTo>
                    <a:pt x="40" y="74"/>
                    <a:pt x="54" y="69"/>
                    <a:pt x="54" y="53"/>
                  </a:cubicBezTo>
                  <a:cubicBezTo>
                    <a:pt x="54" y="37"/>
                    <a:pt x="42" y="34"/>
                    <a:pt x="34" y="32"/>
                  </a:cubicBezTo>
                  <a:lnTo>
                    <a:pt x="25" y="29"/>
                  </a:lnTo>
                  <a:close/>
                </a:path>
              </a:pathLst>
            </a:cu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6">
              <a:extLst>
                <a:ext uri="{FF2B5EF4-FFF2-40B4-BE49-F238E27FC236}">
                  <a16:creationId xmlns:a16="http://schemas.microsoft.com/office/drawing/2014/main" id="{A54BBDF3-25F0-476F-BAF0-1FAA2903CFE3}"/>
                </a:ext>
              </a:extLst>
            </p:cNvPr>
            <p:cNvSpPr>
              <a:spLocks noEditPoints="1"/>
            </p:cNvSpPr>
            <p:nvPr userDrawn="1"/>
          </p:nvSpPr>
          <p:spPr bwMode="auto">
            <a:xfrm>
              <a:off x="4335631" y="-809425"/>
              <a:ext cx="1276350" cy="331788"/>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pic>
        <p:nvPicPr>
          <p:cNvPr id="11" name="White Frame">
            <a:extLst>
              <a:ext uri="{FF2B5EF4-FFF2-40B4-BE49-F238E27FC236}">
                <a16:creationId xmlns:a16="http://schemas.microsoft.com/office/drawing/2014/main" id="{5E0290FB-9A2F-474A-BBF0-C13E21638AF5}"/>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620347675"/>
      </p:ext>
    </p:extLst>
  </p:cSld>
  <p:clrMap bg1="dk1" tx1="lt1" bg2="dk2" tx2="lt2" accent1="accent1" accent2="accent2" accent3="accent3" accent4="accent4" accent5="accent5" accent6="accent6" hlink="hlink" folHlink="folHlink"/>
  <p:sldLayoutIdLst>
    <p:sldLayoutId id="2147483706" r:id="rId1"/>
    <p:sldLayoutId id="2147483707" r:id="rId2"/>
    <p:sldLayoutId id="2147483708"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6" name="Violet gradient">
            <a:extLst>
              <a:ext uri="{FF2B5EF4-FFF2-40B4-BE49-F238E27FC236}">
                <a16:creationId xmlns:a16="http://schemas.microsoft.com/office/drawing/2014/main" id="{A888669E-0EE7-4815-9CBE-4AA30F72769F}"/>
              </a:ext>
            </a:extLst>
          </p:cNvPr>
          <p:cNvSpPr/>
          <p:nvPr userDrawn="1"/>
        </p:nvSpPr>
        <p:spPr>
          <a:xfrm>
            <a:off x="134112" y="565948"/>
            <a:ext cx="11972544" cy="6164035"/>
          </a:xfrm>
          <a:prstGeom prst="snipRoundRect">
            <a:avLst>
              <a:gd name="adj1" fmla="val 0"/>
              <a:gd name="adj2" fmla="val 0"/>
            </a:avLst>
          </a:prstGeom>
          <a:blipFill dpi="0" rotWithShape="1">
            <a:blip r:embed="rId5"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2" name="LoFric Elle">
            <a:extLst>
              <a:ext uri="{FF2B5EF4-FFF2-40B4-BE49-F238E27FC236}">
                <a16:creationId xmlns:a16="http://schemas.microsoft.com/office/drawing/2014/main" id="{15A31792-893F-474B-8DE6-261F4ABE26C8}"/>
              </a:ext>
            </a:extLst>
          </p:cNvPr>
          <p:cNvGrpSpPr>
            <a:grpSpLocks noChangeAspect="1"/>
          </p:cNvGrpSpPr>
          <p:nvPr userDrawn="1"/>
        </p:nvGrpSpPr>
        <p:grpSpPr bwMode="auto">
          <a:xfrm>
            <a:off x="9975811" y="6146006"/>
            <a:ext cx="1890753" cy="336424"/>
            <a:chOff x="3477" y="2095"/>
            <a:chExt cx="725" cy="129"/>
          </a:xfrm>
        </p:grpSpPr>
        <p:sp>
          <p:nvSpPr>
            <p:cNvPr id="23" name="AutoShape 3">
              <a:extLst>
                <a:ext uri="{FF2B5EF4-FFF2-40B4-BE49-F238E27FC236}">
                  <a16:creationId xmlns:a16="http://schemas.microsoft.com/office/drawing/2014/main" id="{E0276B6C-DA72-4483-BE14-E9320E9EA692}"/>
                </a:ext>
              </a:extLst>
            </p:cNvPr>
            <p:cNvSpPr>
              <a:spLocks noChangeAspect="1" noChangeArrowheads="1" noTextEdit="1"/>
            </p:cNvSpPr>
            <p:nvPr userDrawn="1"/>
          </p:nvSpPr>
          <p:spPr bwMode="auto">
            <a:xfrm>
              <a:off x="3479" y="2096"/>
              <a:ext cx="722" cy="12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4" name="Freeform 5">
              <a:extLst>
                <a:ext uri="{FF2B5EF4-FFF2-40B4-BE49-F238E27FC236}">
                  <a16:creationId xmlns:a16="http://schemas.microsoft.com/office/drawing/2014/main" id="{B41C9196-829D-4E4F-88C9-1A1EED072974}"/>
                </a:ext>
              </a:extLst>
            </p:cNvPr>
            <p:cNvSpPr>
              <a:spLocks/>
            </p:cNvSpPr>
            <p:nvPr userDrawn="1"/>
          </p:nvSpPr>
          <p:spPr bwMode="auto">
            <a:xfrm>
              <a:off x="3976" y="2129"/>
              <a:ext cx="63" cy="91"/>
            </a:xfrm>
            <a:custGeom>
              <a:avLst/>
              <a:gdLst>
                <a:gd name="T0" fmla="*/ 10 w 51"/>
                <a:gd name="T1" fmla="*/ 9 h 73"/>
                <a:gd name="T2" fmla="*/ 10 w 51"/>
                <a:gd name="T3" fmla="*/ 31 h 73"/>
                <a:gd name="T4" fmla="*/ 43 w 51"/>
                <a:gd name="T5" fmla="*/ 31 h 73"/>
                <a:gd name="T6" fmla="*/ 47 w 51"/>
                <a:gd name="T7" fmla="*/ 36 h 73"/>
                <a:gd name="T8" fmla="*/ 43 w 51"/>
                <a:gd name="T9" fmla="*/ 40 h 73"/>
                <a:gd name="T10" fmla="*/ 10 w 51"/>
                <a:gd name="T11" fmla="*/ 40 h 73"/>
                <a:gd name="T12" fmla="*/ 10 w 51"/>
                <a:gd name="T13" fmla="*/ 64 h 73"/>
                <a:gd name="T14" fmla="*/ 47 w 51"/>
                <a:gd name="T15" fmla="*/ 64 h 73"/>
                <a:gd name="T16" fmla="*/ 51 w 51"/>
                <a:gd name="T17" fmla="*/ 69 h 73"/>
                <a:gd name="T18" fmla="*/ 47 w 51"/>
                <a:gd name="T19" fmla="*/ 73 h 73"/>
                <a:gd name="T20" fmla="*/ 5 w 51"/>
                <a:gd name="T21" fmla="*/ 73 h 73"/>
                <a:gd name="T22" fmla="*/ 0 w 51"/>
                <a:gd name="T23" fmla="*/ 68 h 73"/>
                <a:gd name="T24" fmla="*/ 0 w 51"/>
                <a:gd name="T25" fmla="*/ 5 h 73"/>
                <a:gd name="T26" fmla="*/ 5 w 51"/>
                <a:gd name="T27" fmla="*/ 0 h 73"/>
                <a:gd name="T28" fmla="*/ 45 w 51"/>
                <a:gd name="T29" fmla="*/ 0 h 73"/>
                <a:gd name="T30" fmla="*/ 49 w 51"/>
                <a:gd name="T31" fmla="*/ 5 h 73"/>
                <a:gd name="T32" fmla="*/ 45 w 51"/>
                <a:gd name="T33" fmla="*/ 9 h 73"/>
                <a:gd name="T34" fmla="*/ 10 w 51"/>
                <a:gd name="T35" fmla="*/ 9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1" h="73">
                  <a:moveTo>
                    <a:pt x="10" y="9"/>
                  </a:moveTo>
                  <a:cubicBezTo>
                    <a:pt x="10" y="31"/>
                    <a:pt x="10" y="31"/>
                    <a:pt x="10" y="31"/>
                  </a:cubicBezTo>
                  <a:cubicBezTo>
                    <a:pt x="43" y="31"/>
                    <a:pt x="43" y="31"/>
                    <a:pt x="43" y="31"/>
                  </a:cubicBezTo>
                  <a:cubicBezTo>
                    <a:pt x="44" y="31"/>
                    <a:pt x="47" y="32"/>
                    <a:pt x="47" y="36"/>
                  </a:cubicBezTo>
                  <a:cubicBezTo>
                    <a:pt x="47" y="40"/>
                    <a:pt x="44" y="40"/>
                    <a:pt x="43" y="40"/>
                  </a:cubicBezTo>
                  <a:cubicBezTo>
                    <a:pt x="10" y="40"/>
                    <a:pt x="10" y="40"/>
                    <a:pt x="10" y="40"/>
                  </a:cubicBezTo>
                  <a:cubicBezTo>
                    <a:pt x="10" y="64"/>
                    <a:pt x="10" y="64"/>
                    <a:pt x="10" y="64"/>
                  </a:cubicBezTo>
                  <a:cubicBezTo>
                    <a:pt x="47" y="64"/>
                    <a:pt x="47" y="64"/>
                    <a:pt x="47" y="64"/>
                  </a:cubicBezTo>
                  <a:cubicBezTo>
                    <a:pt x="48" y="64"/>
                    <a:pt x="51" y="65"/>
                    <a:pt x="51" y="69"/>
                  </a:cubicBezTo>
                  <a:cubicBezTo>
                    <a:pt x="51" y="73"/>
                    <a:pt x="48" y="73"/>
                    <a:pt x="47" y="73"/>
                  </a:cubicBezTo>
                  <a:cubicBezTo>
                    <a:pt x="5" y="73"/>
                    <a:pt x="5" y="73"/>
                    <a:pt x="5" y="73"/>
                  </a:cubicBezTo>
                  <a:cubicBezTo>
                    <a:pt x="1" y="73"/>
                    <a:pt x="0" y="71"/>
                    <a:pt x="0" y="68"/>
                  </a:cubicBezTo>
                  <a:cubicBezTo>
                    <a:pt x="0" y="5"/>
                    <a:pt x="0" y="5"/>
                    <a:pt x="0" y="5"/>
                  </a:cubicBezTo>
                  <a:cubicBezTo>
                    <a:pt x="0" y="2"/>
                    <a:pt x="1" y="0"/>
                    <a:pt x="5" y="0"/>
                  </a:cubicBezTo>
                  <a:cubicBezTo>
                    <a:pt x="45" y="0"/>
                    <a:pt x="45" y="0"/>
                    <a:pt x="45" y="0"/>
                  </a:cubicBezTo>
                  <a:cubicBezTo>
                    <a:pt x="46" y="0"/>
                    <a:pt x="49" y="1"/>
                    <a:pt x="49" y="5"/>
                  </a:cubicBezTo>
                  <a:cubicBezTo>
                    <a:pt x="49" y="9"/>
                    <a:pt x="46" y="9"/>
                    <a:pt x="45" y="9"/>
                  </a:cubicBezTo>
                  <a:lnTo>
                    <a:pt x="10" y="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6">
              <a:extLst>
                <a:ext uri="{FF2B5EF4-FFF2-40B4-BE49-F238E27FC236}">
                  <a16:creationId xmlns:a16="http://schemas.microsoft.com/office/drawing/2014/main" id="{CCE3BA81-8F5B-4AEF-9040-16D5853FDC7C}"/>
                </a:ext>
              </a:extLst>
            </p:cNvPr>
            <p:cNvSpPr>
              <a:spLocks/>
            </p:cNvSpPr>
            <p:nvPr userDrawn="1"/>
          </p:nvSpPr>
          <p:spPr bwMode="auto">
            <a:xfrm>
              <a:off x="4051" y="2127"/>
              <a:ext cx="12" cy="94"/>
            </a:xfrm>
            <a:custGeom>
              <a:avLst/>
              <a:gdLst>
                <a:gd name="T0" fmla="*/ 10 w 10"/>
                <a:gd name="T1" fmla="*/ 70 h 75"/>
                <a:gd name="T2" fmla="*/ 5 w 10"/>
                <a:gd name="T3" fmla="*/ 75 h 75"/>
                <a:gd name="T4" fmla="*/ 0 w 10"/>
                <a:gd name="T5" fmla="*/ 70 h 75"/>
                <a:gd name="T6" fmla="*/ 0 w 10"/>
                <a:gd name="T7" fmla="*/ 5 h 75"/>
                <a:gd name="T8" fmla="*/ 5 w 10"/>
                <a:gd name="T9" fmla="*/ 0 h 75"/>
                <a:gd name="T10" fmla="*/ 10 w 10"/>
                <a:gd name="T11" fmla="*/ 5 h 75"/>
                <a:gd name="T12" fmla="*/ 10 w 10"/>
                <a:gd name="T13" fmla="*/ 70 h 75"/>
              </a:gdLst>
              <a:ahLst/>
              <a:cxnLst>
                <a:cxn ang="0">
                  <a:pos x="T0" y="T1"/>
                </a:cxn>
                <a:cxn ang="0">
                  <a:pos x="T2" y="T3"/>
                </a:cxn>
                <a:cxn ang="0">
                  <a:pos x="T4" y="T5"/>
                </a:cxn>
                <a:cxn ang="0">
                  <a:pos x="T6" y="T7"/>
                </a:cxn>
                <a:cxn ang="0">
                  <a:pos x="T8" y="T9"/>
                </a:cxn>
                <a:cxn ang="0">
                  <a:pos x="T10" y="T11"/>
                </a:cxn>
                <a:cxn ang="0">
                  <a:pos x="T12" y="T13"/>
                </a:cxn>
              </a:cxnLst>
              <a:rect l="0" t="0" r="r" b="b"/>
              <a:pathLst>
                <a:path w="10" h="75">
                  <a:moveTo>
                    <a:pt x="10" y="70"/>
                  </a:moveTo>
                  <a:cubicBezTo>
                    <a:pt x="10" y="71"/>
                    <a:pt x="9" y="75"/>
                    <a:pt x="5" y="75"/>
                  </a:cubicBezTo>
                  <a:cubicBezTo>
                    <a:pt x="2" y="75"/>
                    <a:pt x="0" y="73"/>
                    <a:pt x="0" y="70"/>
                  </a:cubicBezTo>
                  <a:cubicBezTo>
                    <a:pt x="0" y="5"/>
                    <a:pt x="0" y="5"/>
                    <a:pt x="0" y="5"/>
                  </a:cubicBezTo>
                  <a:cubicBezTo>
                    <a:pt x="0" y="4"/>
                    <a:pt x="1" y="0"/>
                    <a:pt x="5" y="0"/>
                  </a:cubicBezTo>
                  <a:cubicBezTo>
                    <a:pt x="9" y="0"/>
                    <a:pt x="10" y="4"/>
                    <a:pt x="10" y="5"/>
                  </a:cubicBezTo>
                  <a:lnTo>
                    <a:pt x="10" y="7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7">
              <a:extLst>
                <a:ext uri="{FF2B5EF4-FFF2-40B4-BE49-F238E27FC236}">
                  <a16:creationId xmlns:a16="http://schemas.microsoft.com/office/drawing/2014/main" id="{FF0D9846-175D-4A4D-85A9-8F7993176E1A}"/>
                </a:ext>
              </a:extLst>
            </p:cNvPr>
            <p:cNvSpPr>
              <a:spLocks/>
            </p:cNvSpPr>
            <p:nvPr userDrawn="1"/>
          </p:nvSpPr>
          <p:spPr bwMode="auto">
            <a:xfrm>
              <a:off x="4080" y="2127"/>
              <a:ext cx="12" cy="94"/>
            </a:xfrm>
            <a:custGeom>
              <a:avLst/>
              <a:gdLst>
                <a:gd name="T0" fmla="*/ 10 w 10"/>
                <a:gd name="T1" fmla="*/ 70 h 75"/>
                <a:gd name="T2" fmla="*/ 5 w 10"/>
                <a:gd name="T3" fmla="*/ 75 h 75"/>
                <a:gd name="T4" fmla="*/ 0 w 10"/>
                <a:gd name="T5" fmla="*/ 70 h 75"/>
                <a:gd name="T6" fmla="*/ 0 w 10"/>
                <a:gd name="T7" fmla="*/ 5 h 75"/>
                <a:gd name="T8" fmla="*/ 5 w 10"/>
                <a:gd name="T9" fmla="*/ 0 h 75"/>
                <a:gd name="T10" fmla="*/ 10 w 10"/>
                <a:gd name="T11" fmla="*/ 5 h 75"/>
                <a:gd name="T12" fmla="*/ 10 w 10"/>
                <a:gd name="T13" fmla="*/ 70 h 75"/>
              </a:gdLst>
              <a:ahLst/>
              <a:cxnLst>
                <a:cxn ang="0">
                  <a:pos x="T0" y="T1"/>
                </a:cxn>
                <a:cxn ang="0">
                  <a:pos x="T2" y="T3"/>
                </a:cxn>
                <a:cxn ang="0">
                  <a:pos x="T4" y="T5"/>
                </a:cxn>
                <a:cxn ang="0">
                  <a:pos x="T6" y="T7"/>
                </a:cxn>
                <a:cxn ang="0">
                  <a:pos x="T8" y="T9"/>
                </a:cxn>
                <a:cxn ang="0">
                  <a:pos x="T10" y="T11"/>
                </a:cxn>
                <a:cxn ang="0">
                  <a:pos x="T12" y="T13"/>
                </a:cxn>
              </a:cxnLst>
              <a:rect l="0" t="0" r="r" b="b"/>
              <a:pathLst>
                <a:path w="10" h="75">
                  <a:moveTo>
                    <a:pt x="10" y="70"/>
                  </a:moveTo>
                  <a:cubicBezTo>
                    <a:pt x="10" y="71"/>
                    <a:pt x="9" y="75"/>
                    <a:pt x="5" y="75"/>
                  </a:cubicBezTo>
                  <a:cubicBezTo>
                    <a:pt x="2" y="75"/>
                    <a:pt x="0" y="73"/>
                    <a:pt x="0" y="70"/>
                  </a:cubicBezTo>
                  <a:cubicBezTo>
                    <a:pt x="0" y="5"/>
                    <a:pt x="0" y="5"/>
                    <a:pt x="0" y="5"/>
                  </a:cubicBezTo>
                  <a:cubicBezTo>
                    <a:pt x="0" y="4"/>
                    <a:pt x="1" y="0"/>
                    <a:pt x="5" y="0"/>
                  </a:cubicBezTo>
                  <a:cubicBezTo>
                    <a:pt x="9" y="0"/>
                    <a:pt x="10" y="4"/>
                    <a:pt x="10" y="5"/>
                  </a:cubicBezTo>
                  <a:lnTo>
                    <a:pt x="10" y="7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8">
              <a:extLst>
                <a:ext uri="{FF2B5EF4-FFF2-40B4-BE49-F238E27FC236}">
                  <a16:creationId xmlns:a16="http://schemas.microsoft.com/office/drawing/2014/main" id="{45F5983D-24CD-4A9E-B47D-89B55E62575B}"/>
                </a:ext>
              </a:extLst>
            </p:cNvPr>
            <p:cNvSpPr>
              <a:spLocks noEditPoints="1"/>
            </p:cNvSpPr>
            <p:nvPr userDrawn="1"/>
          </p:nvSpPr>
          <p:spPr bwMode="auto">
            <a:xfrm>
              <a:off x="4106" y="2152"/>
              <a:ext cx="60" cy="69"/>
            </a:xfrm>
            <a:custGeom>
              <a:avLst/>
              <a:gdLst>
                <a:gd name="T0" fmla="*/ 10 w 49"/>
                <a:gd name="T1" fmla="*/ 30 h 55"/>
                <a:gd name="T2" fmla="*/ 14 w 49"/>
                <a:gd name="T3" fmla="*/ 42 h 55"/>
                <a:gd name="T4" fmla="*/ 26 w 49"/>
                <a:gd name="T5" fmla="*/ 47 h 55"/>
                <a:gd name="T6" fmla="*/ 39 w 49"/>
                <a:gd name="T7" fmla="*/ 40 h 55"/>
                <a:gd name="T8" fmla="*/ 43 w 49"/>
                <a:gd name="T9" fmla="*/ 36 h 55"/>
                <a:gd name="T10" fmla="*/ 49 w 49"/>
                <a:gd name="T11" fmla="*/ 41 h 55"/>
                <a:gd name="T12" fmla="*/ 49 w 49"/>
                <a:gd name="T13" fmla="*/ 42 h 55"/>
                <a:gd name="T14" fmla="*/ 45 w 49"/>
                <a:gd name="T15" fmla="*/ 47 h 55"/>
                <a:gd name="T16" fmla="*/ 26 w 49"/>
                <a:gd name="T17" fmla="*/ 55 h 55"/>
                <a:gd name="T18" fmla="*/ 7 w 49"/>
                <a:gd name="T19" fmla="*/ 48 h 55"/>
                <a:gd name="T20" fmla="*/ 0 w 49"/>
                <a:gd name="T21" fmla="*/ 28 h 55"/>
                <a:gd name="T22" fmla="*/ 26 w 49"/>
                <a:gd name="T23" fmla="*/ 0 h 55"/>
                <a:gd name="T24" fmla="*/ 32 w 49"/>
                <a:gd name="T25" fmla="*/ 0 h 55"/>
                <a:gd name="T26" fmla="*/ 44 w 49"/>
                <a:gd name="T27" fmla="*/ 8 h 55"/>
                <a:gd name="T28" fmla="*/ 49 w 49"/>
                <a:gd name="T29" fmla="*/ 25 h 55"/>
                <a:gd name="T30" fmla="*/ 45 w 49"/>
                <a:gd name="T31" fmla="*/ 30 h 55"/>
                <a:gd name="T32" fmla="*/ 10 w 49"/>
                <a:gd name="T33" fmla="*/ 30 h 55"/>
                <a:gd name="T34" fmla="*/ 40 w 49"/>
                <a:gd name="T35" fmla="*/ 22 h 55"/>
                <a:gd name="T36" fmla="*/ 26 w 49"/>
                <a:gd name="T37" fmla="*/ 8 h 55"/>
                <a:gd name="T38" fmla="*/ 16 w 49"/>
                <a:gd name="T39" fmla="*/ 11 h 55"/>
                <a:gd name="T40" fmla="*/ 10 w 49"/>
                <a:gd name="T41" fmla="*/ 22 h 55"/>
                <a:gd name="T42" fmla="*/ 40 w 49"/>
                <a:gd name="T43" fmla="*/ 22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9" h="55">
                  <a:moveTo>
                    <a:pt x="10" y="30"/>
                  </a:moveTo>
                  <a:cubicBezTo>
                    <a:pt x="10" y="35"/>
                    <a:pt x="11" y="39"/>
                    <a:pt x="14" y="42"/>
                  </a:cubicBezTo>
                  <a:cubicBezTo>
                    <a:pt x="18" y="46"/>
                    <a:pt x="22" y="47"/>
                    <a:pt x="26" y="47"/>
                  </a:cubicBezTo>
                  <a:cubicBezTo>
                    <a:pt x="34" y="47"/>
                    <a:pt x="37" y="43"/>
                    <a:pt x="39" y="40"/>
                  </a:cubicBezTo>
                  <a:cubicBezTo>
                    <a:pt x="40" y="37"/>
                    <a:pt x="41" y="36"/>
                    <a:pt x="43" y="36"/>
                  </a:cubicBezTo>
                  <a:cubicBezTo>
                    <a:pt x="46" y="36"/>
                    <a:pt x="49" y="38"/>
                    <a:pt x="49" y="41"/>
                  </a:cubicBezTo>
                  <a:cubicBezTo>
                    <a:pt x="49" y="41"/>
                    <a:pt x="49" y="41"/>
                    <a:pt x="49" y="42"/>
                  </a:cubicBezTo>
                  <a:cubicBezTo>
                    <a:pt x="48" y="44"/>
                    <a:pt x="46" y="46"/>
                    <a:pt x="45" y="47"/>
                  </a:cubicBezTo>
                  <a:cubicBezTo>
                    <a:pt x="38" y="55"/>
                    <a:pt x="29" y="55"/>
                    <a:pt x="26" y="55"/>
                  </a:cubicBezTo>
                  <a:cubicBezTo>
                    <a:pt x="19" y="55"/>
                    <a:pt x="12" y="54"/>
                    <a:pt x="7" y="48"/>
                  </a:cubicBezTo>
                  <a:cubicBezTo>
                    <a:pt x="2" y="43"/>
                    <a:pt x="0" y="35"/>
                    <a:pt x="0" y="28"/>
                  </a:cubicBezTo>
                  <a:cubicBezTo>
                    <a:pt x="0" y="15"/>
                    <a:pt x="7" y="0"/>
                    <a:pt x="26" y="0"/>
                  </a:cubicBezTo>
                  <a:cubicBezTo>
                    <a:pt x="28" y="0"/>
                    <a:pt x="30" y="0"/>
                    <a:pt x="32" y="0"/>
                  </a:cubicBezTo>
                  <a:cubicBezTo>
                    <a:pt x="37" y="1"/>
                    <a:pt x="41" y="4"/>
                    <a:pt x="44" y="8"/>
                  </a:cubicBezTo>
                  <a:cubicBezTo>
                    <a:pt x="48" y="13"/>
                    <a:pt x="49" y="19"/>
                    <a:pt x="49" y="25"/>
                  </a:cubicBezTo>
                  <a:cubicBezTo>
                    <a:pt x="49" y="30"/>
                    <a:pt x="46" y="30"/>
                    <a:pt x="45" y="30"/>
                  </a:cubicBezTo>
                  <a:lnTo>
                    <a:pt x="10" y="30"/>
                  </a:lnTo>
                  <a:close/>
                  <a:moveTo>
                    <a:pt x="40" y="22"/>
                  </a:moveTo>
                  <a:cubicBezTo>
                    <a:pt x="39" y="15"/>
                    <a:pt x="36" y="8"/>
                    <a:pt x="26" y="8"/>
                  </a:cubicBezTo>
                  <a:cubicBezTo>
                    <a:pt x="24" y="8"/>
                    <a:pt x="19" y="8"/>
                    <a:pt x="16" y="11"/>
                  </a:cubicBezTo>
                  <a:cubicBezTo>
                    <a:pt x="12" y="15"/>
                    <a:pt x="11" y="20"/>
                    <a:pt x="10" y="22"/>
                  </a:cubicBezTo>
                  <a:lnTo>
                    <a:pt x="40" y="22"/>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9">
              <a:extLst>
                <a:ext uri="{FF2B5EF4-FFF2-40B4-BE49-F238E27FC236}">
                  <a16:creationId xmlns:a16="http://schemas.microsoft.com/office/drawing/2014/main" id="{E17AB772-0331-434A-ADE5-0AF65FA1DF6B}"/>
                </a:ext>
              </a:extLst>
            </p:cNvPr>
            <p:cNvSpPr>
              <a:spLocks noEditPoints="1"/>
            </p:cNvSpPr>
            <p:nvPr userDrawn="1"/>
          </p:nvSpPr>
          <p:spPr bwMode="auto">
            <a:xfrm>
              <a:off x="4169" y="2134"/>
              <a:ext cx="33" cy="17"/>
            </a:xfrm>
            <a:custGeom>
              <a:avLst/>
              <a:gdLst>
                <a:gd name="T0" fmla="*/ 11 w 27"/>
                <a:gd name="T1" fmla="*/ 0 h 14"/>
                <a:gd name="T2" fmla="*/ 0 w 27"/>
                <a:gd name="T3" fmla="*/ 0 h 14"/>
                <a:gd name="T4" fmla="*/ 0 w 27"/>
                <a:gd name="T5" fmla="*/ 2 h 14"/>
                <a:gd name="T6" fmla="*/ 4 w 27"/>
                <a:gd name="T7" fmla="*/ 2 h 14"/>
                <a:gd name="T8" fmla="*/ 4 w 27"/>
                <a:gd name="T9" fmla="*/ 14 h 14"/>
                <a:gd name="T10" fmla="*/ 7 w 27"/>
                <a:gd name="T11" fmla="*/ 14 h 14"/>
                <a:gd name="T12" fmla="*/ 7 w 27"/>
                <a:gd name="T13" fmla="*/ 2 h 14"/>
                <a:gd name="T14" fmla="*/ 11 w 27"/>
                <a:gd name="T15" fmla="*/ 2 h 14"/>
                <a:gd name="T16" fmla="*/ 11 w 27"/>
                <a:gd name="T17" fmla="*/ 0 h 14"/>
                <a:gd name="T18" fmla="*/ 27 w 27"/>
                <a:gd name="T19" fmla="*/ 0 h 14"/>
                <a:gd name="T20" fmla="*/ 23 w 27"/>
                <a:gd name="T21" fmla="*/ 0 h 14"/>
                <a:gd name="T22" fmla="*/ 20 w 27"/>
                <a:gd name="T23" fmla="*/ 11 h 14"/>
                <a:gd name="T24" fmla="*/ 16 w 27"/>
                <a:gd name="T25" fmla="*/ 0 h 14"/>
                <a:gd name="T26" fmla="*/ 13 w 27"/>
                <a:gd name="T27" fmla="*/ 0 h 14"/>
                <a:gd name="T28" fmla="*/ 13 w 27"/>
                <a:gd name="T29" fmla="*/ 14 h 14"/>
                <a:gd name="T30" fmla="*/ 15 w 27"/>
                <a:gd name="T31" fmla="*/ 14 h 14"/>
                <a:gd name="T32" fmla="*/ 15 w 27"/>
                <a:gd name="T33" fmla="*/ 5 h 14"/>
                <a:gd name="T34" fmla="*/ 15 w 27"/>
                <a:gd name="T35" fmla="*/ 2 h 14"/>
                <a:gd name="T36" fmla="*/ 16 w 27"/>
                <a:gd name="T37" fmla="*/ 5 h 14"/>
                <a:gd name="T38" fmla="*/ 19 w 27"/>
                <a:gd name="T39" fmla="*/ 14 h 14"/>
                <a:gd name="T40" fmla="*/ 21 w 27"/>
                <a:gd name="T41" fmla="*/ 14 h 14"/>
                <a:gd name="T42" fmla="*/ 24 w 27"/>
                <a:gd name="T43" fmla="*/ 5 h 14"/>
                <a:gd name="T44" fmla="*/ 25 w 27"/>
                <a:gd name="T45" fmla="*/ 2 h 14"/>
                <a:gd name="T46" fmla="*/ 24 w 27"/>
                <a:gd name="T47" fmla="*/ 5 h 14"/>
                <a:gd name="T48" fmla="*/ 24 w 27"/>
                <a:gd name="T49" fmla="*/ 14 h 14"/>
                <a:gd name="T50" fmla="*/ 27 w 27"/>
                <a:gd name="T51" fmla="*/ 14 h 14"/>
                <a:gd name="T52" fmla="*/ 27 w 27"/>
                <a:gd name="T53"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7" h="14">
                  <a:moveTo>
                    <a:pt x="11" y="0"/>
                  </a:moveTo>
                  <a:cubicBezTo>
                    <a:pt x="0" y="0"/>
                    <a:pt x="0" y="0"/>
                    <a:pt x="0" y="0"/>
                  </a:cubicBezTo>
                  <a:cubicBezTo>
                    <a:pt x="0" y="2"/>
                    <a:pt x="0" y="2"/>
                    <a:pt x="0" y="2"/>
                  </a:cubicBezTo>
                  <a:cubicBezTo>
                    <a:pt x="4" y="2"/>
                    <a:pt x="4" y="2"/>
                    <a:pt x="4" y="2"/>
                  </a:cubicBezTo>
                  <a:cubicBezTo>
                    <a:pt x="4" y="14"/>
                    <a:pt x="4" y="14"/>
                    <a:pt x="4" y="14"/>
                  </a:cubicBezTo>
                  <a:cubicBezTo>
                    <a:pt x="7" y="14"/>
                    <a:pt x="7" y="14"/>
                    <a:pt x="7" y="14"/>
                  </a:cubicBezTo>
                  <a:cubicBezTo>
                    <a:pt x="7" y="2"/>
                    <a:pt x="7" y="2"/>
                    <a:pt x="7" y="2"/>
                  </a:cubicBezTo>
                  <a:cubicBezTo>
                    <a:pt x="11" y="2"/>
                    <a:pt x="11" y="2"/>
                    <a:pt x="11" y="2"/>
                  </a:cubicBezTo>
                  <a:cubicBezTo>
                    <a:pt x="11" y="0"/>
                    <a:pt x="11" y="0"/>
                    <a:pt x="11" y="0"/>
                  </a:cubicBezTo>
                  <a:moveTo>
                    <a:pt x="27" y="0"/>
                  </a:moveTo>
                  <a:cubicBezTo>
                    <a:pt x="23" y="0"/>
                    <a:pt x="23" y="0"/>
                    <a:pt x="23" y="0"/>
                  </a:cubicBezTo>
                  <a:cubicBezTo>
                    <a:pt x="20" y="11"/>
                    <a:pt x="20" y="11"/>
                    <a:pt x="20" y="11"/>
                  </a:cubicBezTo>
                  <a:cubicBezTo>
                    <a:pt x="16" y="0"/>
                    <a:pt x="16" y="0"/>
                    <a:pt x="16" y="0"/>
                  </a:cubicBezTo>
                  <a:cubicBezTo>
                    <a:pt x="13" y="0"/>
                    <a:pt x="13" y="0"/>
                    <a:pt x="13" y="0"/>
                  </a:cubicBezTo>
                  <a:cubicBezTo>
                    <a:pt x="13" y="14"/>
                    <a:pt x="13" y="14"/>
                    <a:pt x="13" y="14"/>
                  </a:cubicBezTo>
                  <a:cubicBezTo>
                    <a:pt x="15" y="14"/>
                    <a:pt x="15" y="14"/>
                    <a:pt x="15" y="14"/>
                  </a:cubicBezTo>
                  <a:cubicBezTo>
                    <a:pt x="15" y="5"/>
                    <a:pt x="15" y="5"/>
                    <a:pt x="15" y="5"/>
                  </a:cubicBezTo>
                  <a:cubicBezTo>
                    <a:pt x="15" y="5"/>
                    <a:pt x="15" y="3"/>
                    <a:pt x="15" y="2"/>
                  </a:cubicBezTo>
                  <a:cubicBezTo>
                    <a:pt x="15" y="4"/>
                    <a:pt x="15" y="4"/>
                    <a:pt x="16" y="5"/>
                  </a:cubicBezTo>
                  <a:cubicBezTo>
                    <a:pt x="19" y="14"/>
                    <a:pt x="19" y="14"/>
                    <a:pt x="19" y="14"/>
                  </a:cubicBezTo>
                  <a:cubicBezTo>
                    <a:pt x="21" y="14"/>
                    <a:pt x="21" y="14"/>
                    <a:pt x="21" y="14"/>
                  </a:cubicBezTo>
                  <a:cubicBezTo>
                    <a:pt x="24" y="5"/>
                    <a:pt x="24" y="5"/>
                    <a:pt x="24" y="5"/>
                  </a:cubicBezTo>
                  <a:cubicBezTo>
                    <a:pt x="24" y="3"/>
                    <a:pt x="24" y="3"/>
                    <a:pt x="25" y="2"/>
                  </a:cubicBezTo>
                  <a:cubicBezTo>
                    <a:pt x="24" y="3"/>
                    <a:pt x="24" y="4"/>
                    <a:pt x="24" y="5"/>
                  </a:cubicBezTo>
                  <a:cubicBezTo>
                    <a:pt x="24" y="14"/>
                    <a:pt x="24" y="14"/>
                    <a:pt x="24" y="14"/>
                  </a:cubicBezTo>
                  <a:cubicBezTo>
                    <a:pt x="27" y="14"/>
                    <a:pt x="27" y="14"/>
                    <a:pt x="27" y="14"/>
                  </a:cubicBezTo>
                  <a:cubicBezTo>
                    <a:pt x="27" y="0"/>
                    <a:pt x="27" y="0"/>
                    <a:pt x="27" y="0"/>
                  </a:cubicBezTo>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10">
              <a:extLst>
                <a:ext uri="{FF2B5EF4-FFF2-40B4-BE49-F238E27FC236}">
                  <a16:creationId xmlns:a16="http://schemas.microsoft.com/office/drawing/2014/main" id="{8328FA0F-1ACA-4DEA-9DF9-EAF52B7D07F6}"/>
                </a:ext>
              </a:extLst>
            </p:cNvPr>
            <p:cNvSpPr>
              <a:spLocks noEditPoints="1"/>
            </p:cNvSpPr>
            <p:nvPr userDrawn="1"/>
          </p:nvSpPr>
          <p:spPr bwMode="auto">
            <a:xfrm>
              <a:off x="3477" y="2095"/>
              <a:ext cx="489" cy="128"/>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Klicken Sie auf , um Mastertextstile zu bearbeiten</a:t>
            </a:r>
          </a:p>
          <a:p>
            <a:pPr lvl="1"/>
            <a:r>
              <a:rPr lang="en-US" dirty="0"/>
              <a:t>Zweite Ebene</a:t>
            </a:r>
          </a:p>
          <a:p>
            <a:pPr lvl="2"/>
            <a:r>
              <a:rPr lang="en-US" dirty="0"/>
              <a:t>Dritte Ebene</a:t>
            </a:r>
          </a:p>
          <a:p>
            <a:pPr lvl="3"/>
            <a:r>
              <a:rPr lang="en-US" dirty="0"/>
              <a:t>Vierte Ebene</a:t>
            </a:r>
          </a:p>
          <a:p>
            <a:pPr lvl="4"/>
            <a:r>
              <a:rPr lang="en-US" dirty="0"/>
              <a:t>Fünfte Ebene</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Klicken Sie hier, um den Master-Titelstil zu bearbeiten</a:t>
            </a:r>
          </a:p>
        </p:txBody>
      </p:sp>
      <p:pic>
        <p:nvPicPr>
          <p:cNvPr id="11" name="White Frame">
            <a:extLst>
              <a:ext uri="{FF2B5EF4-FFF2-40B4-BE49-F238E27FC236}">
                <a16:creationId xmlns:a16="http://schemas.microsoft.com/office/drawing/2014/main" id="{5E0290FB-9A2F-474A-BBF0-C13E21638AF5}"/>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0" y="2291"/>
            <a:ext cx="12196074" cy="6855709"/>
          </a:xfrm>
          <a:prstGeom prst="rect">
            <a:avLst/>
          </a:prstGeom>
        </p:spPr>
      </p:pic>
      <p:sp>
        <p:nvSpPr>
          <p:cNvPr id="10" name="Wellspect">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4134362254"/>
      </p:ext>
    </p:extLst>
  </p:cSld>
  <p:clrMap bg1="dk1" tx1="lt1" bg2="dk2" tx2="lt2" accent1="accent1" accent2="accent2" accent3="accent3" accent4="accent4" accent5="accent5" accent6="accent6" hlink="hlink" folHlink="folHlink"/>
  <p:sldLayoutIdLst>
    <p:sldLayoutId id="2147483747" r:id="rId1"/>
    <p:sldLayoutId id="2147483748" r:id="rId2"/>
    <p:sldLayoutId id="2147483749"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Klicken Sie auf , um Mastertextstile zu bearbeiten</a:t>
            </a:r>
          </a:p>
          <a:p>
            <a:pPr lvl="1"/>
            <a:r>
              <a:rPr lang="en-US" dirty="0"/>
              <a:t>Zweite Ebene</a:t>
            </a:r>
          </a:p>
          <a:p>
            <a:pPr lvl="2"/>
            <a:r>
              <a:rPr lang="en-US" dirty="0"/>
              <a:t>Dritte Ebene</a:t>
            </a:r>
          </a:p>
          <a:p>
            <a:pPr lvl="3"/>
            <a:r>
              <a:rPr lang="en-US" dirty="0"/>
              <a:t>Vierte Ebene</a:t>
            </a:r>
          </a:p>
          <a:p>
            <a:pPr lvl="4"/>
            <a:r>
              <a:rPr lang="en-US" dirty="0"/>
              <a:t>Fünfte Ebene</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Klicken Sie hier, um den Master-Titelstil zu bearbeiten</a:t>
            </a:r>
          </a:p>
        </p:txBody>
      </p:sp>
      <p:grpSp>
        <p:nvGrpSpPr>
          <p:cNvPr id="4" name="LoFric Hydro-kit">
            <a:extLst>
              <a:ext uri="{FF2B5EF4-FFF2-40B4-BE49-F238E27FC236}">
                <a16:creationId xmlns:a16="http://schemas.microsoft.com/office/drawing/2014/main" id="{97ACD038-ED65-4FF3-9676-7E849B9718F2}"/>
              </a:ext>
            </a:extLst>
          </p:cNvPr>
          <p:cNvGrpSpPr/>
          <p:nvPr userDrawn="1"/>
        </p:nvGrpSpPr>
        <p:grpSpPr>
          <a:xfrm>
            <a:off x="9193213" y="6146800"/>
            <a:ext cx="2673351" cy="382588"/>
            <a:chOff x="9193213" y="6146800"/>
            <a:chExt cx="2673351" cy="382588"/>
          </a:xfrm>
        </p:grpSpPr>
        <p:sp>
          <p:nvSpPr>
            <p:cNvPr id="12" name="Freeform 13">
              <a:extLst>
                <a:ext uri="{FF2B5EF4-FFF2-40B4-BE49-F238E27FC236}">
                  <a16:creationId xmlns:a16="http://schemas.microsoft.com/office/drawing/2014/main" id="{74EEED3C-0BB7-44AB-BC83-C30974A65DE3}"/>
                </a:ext>
              </a:extLst>
            </p:cNvPr>
            <p:cNvSpPr>
              <a:spLocks noEditPoints="1"/>
            </p:cNvSpPr>
            <p:nvPr/>
          </p:nvSpPr>
          <p:spPr bwMode="auto">
            <a:xfrm>
              <a:off x="10499726" y="6234113"/>
              <a:ext cx="1366838" cy="295275"/>
            </a:xfrm>
            <a:custGeom>
              <a:avLst/>
              <a:gdLst>
                <a:gd name="T0" fmla="*/ 414 w 430"/>
                <a:gd name="T1" fmla="*/ 4 h 91"/>
                <a:gd name="T2" fmla="*/ 407 w 430"/>
                <a:gd name="T3" fmla="*/ 6 h 91"/>
                <a:gd name="T4" fmla="*/ 410 w 430"/>
                <a:gd name="T5" fmla="*/ 6 h 91"/>
                <a:gd name="T6" fmla="*/ 423 w 430"/>
                <a:gd name="T7" fmla="*/ 15 h 91"/>
                <a:gd name="T8" fmla="*/ 416 w 430"/>
                <a:gd name="T9" fmla="*/ 18 h 91"/>
                <a:gd name="T10" fmla="*/ 418 w 430"/>
                <a:gd name="T11" fmla="*/ 6 h 91"/>
                <a:gd name="T12" fmla="*/ 424 w 430"/>
                <a:gd name="T13" fmla="*/ 18 h 91"/>
                <a:gd name="T14" fmla="*/ 427 w 430"/>
                <a:gd name="T15" fmla="*/ 9 h 91"/>
                <a:gd name="T16" fmla="*/ 430 w 430"/>
                <a:gd name="T17" fmla="*/ 4 h 91"/>
                <a:gd name="T18" fmla="*/ 401 w 430"/>
                <a:gd name="T19" fmla="*/ 70 h 91"/>
                <a:gd name="T20" fmla="*/ 390 w 430"/>
                <a:gd name="T21" fmla="*/ 54 h 91"/>
                <a:gd name="T22" fmla="*/ 400 w 430"/>
                <a:gd name="T23" fmla="*/ 24 h 91"/>
                <a:gd name="T24" fmla="*/ 390 w 430"/>
                <a:gd name="T25" fmla="*/ 8 h 91"/>
                <a:gd name="T26" fmla="*/ 381 w 430"/>
                <a:gd name="T27" fmla="*/ 20 h 91"/>
                <a:gd name="T28" fmla="*/ 375 w 430"/>
                <a:gd name="T29" fmla="*/ 28 h 91"/>
                <a:gd name="T30" fmla="*/ 357 w 430"/>
                <a:gd name="T31" fmla="*/ 6 h 91"/>
                <a:gd name="T32" fmla="*/ 362 w 430"/>
                <a:gd name="T33" fmla="*/ 0 h 91"/>
                <a:gd name="T34" fmla="*/ 362 w 430"/>
                <a:gd name="T35" fmla="*/ 19 h 91"/>
                <a:gd name="T36" fmla="*/ 363 w 430"/>
                <a:gd name="T37" fmla="*/ 73 h 91"/>
                <a:gd name="T38" fmla="*/ 367 w 430"/>
                <a:gd name="T39" fmla="*/ 24 h 91"/>
                <a:gd name="T40" fmla="*/ 296 w 430"/>
                <a:gd name="T41" fmla="*/ 5 h 91"/>
                <a:gd name="T42" fmla="*/ 306 w 430"/>
                <a:gd name="T43" fmla="*/ 69 h 91"/>
                <a:gd name="T44" fmla="*/ 343 w 430"/>
                <a:gd name="T45" fmla="*/ 71 h 91"/>
                <a:gd name="T46" fmla="*/ 352 w 430"/>
                <a:gd name="T47" fmla="*/ 66 h 91"/>
                <a:gd name="T48" fmla="*/ 349 w 430"/>
                <a:gd name="T49" fmla="*/ 5 h 91"/>
                <a:gd name="T50" fmla="*/ 306 w 430"/>
                <a:gd name="T51" fmla="*/ 37 h 91"/>
                <a:gd name="T52" fmla="*/ 260 w 430"/>
                <a:gd name="T53" fmla="*/ 39 h 91"/>
                <a:gd name="T54" fmla="*/ 286 w 430"/>
                <a:gd name="T55" fmla="*/ 39 h 91"/>
                <a:gd name="T56" fmla="*/ 228 w 430"/>
                <a:gd name="T57" fmla="*/ 66 h 91"/>
                <a:gd name="T58" fmla="*/ 216 w 430"/>
                <a:gd name="T59" fmla="*/ 33 h 91"/>
                <a:gd name="T60" fmla="*/ 240 w 430"/>
                <a:gd name="T61" fmla="*/ 61 h 91"/>
                <a:gd name="T62" fmla="*/ 229 w 430"/>
                <a:gd name="T63" fmla="*/ 19 h 91"/>
                <a:gd name="T64" fmla="*/ 210 w 430"/>
                <a:gd name="T65" fmla="*/ 67 h 91"/>
                <a:gd name="T66" fmla="*/ 254 w 430"/>
                <a:gd name="T67" fmla="*/ 46 h 91"/>
                <a:gd name="T68" fmla="*/ 173 w 430"/>
                <a:gd name="T69" fmla="*/ 24 h 91"/>
                <a:gd name="T70" fmla="*/ 182 w 430"/>
                <a:gd name="T71" fmla="*/ 69 h 91"/>
                <a:gd name="T72" fmla="*/ 197 w 430"/>
                <a:gd name="T73" fmla="*/ 28 h 91"/>
                <a:gd name="T74" fmla="*/ 182 w 430"/>
                <a:gd name="T75" fmla="*/ 29 h 91"/>
                <a:gd name="T76" fmla="*/ 142 w 430"/>
                <a:gd name="T77" fmla="*/ 65 h 91"/>
                <a:gd name="T78" fmla="*/ 122 w 430"/>
                <a:gd name="T79" fmla="*/ 40 h 91"/>
                <a:gd name="T80" fmla="*/ 151 w 430"/>
                <a:gd name="T81" fmla="*/ 47 h 91"/>
                <a:gd name="T82" fmla="*/ 155 w 430"/>
                <a:gd name="T83" fmla="*/ 0 h 91"/>
                <a:gd name="T84" fmla="*/ 151 w 430"/>
                <a:gd name="T85" fmla="*/ 27 h 91"/>
                <a:gd name="T86" fmla="*/ 134 w 430"/>
                <a:gd name="T87" fmla="*/ 74 h 91"/>
                <a:gd name="T88" fmla="*/ 151 w 430"/>
                <a:gd name="T89" fmla="*/ 71 h 91"/>
                <a:gd name="T90" fmla="*/ 160 w 430"/>
                <a:gd name="T91" fmla="*/ 5 h 91"/>
                <a:gd name="T92" fmla="*/ 64 w 430"/>
                <a:gd name="T93" fmla="*/ 24 h 91"/>
                <a:gd name="T94" fmla="*/ 79 w 430"/>
                <a:gd name="T95" fmla="*/ 80 h 91"/>
                <a:gd name="T96" fmla="*/ 67 w 430"/>
                <a:gd name="T97" fmla="*/ 83 h 91"/>
                <a:gd name="T98" fmla="*/ 91 w 430"/>
                <a:gd name="T99" fmla="*/ 74 h 91"/>
                <a:gd name="T100" fmla="*/ 103 w 430"/>
                <a:gd name="T101" fmla="*/ 19 h 91"/>
                <a:gd name="T102" fmla="*/ 89 w 430"/>
                <a:gd name="T103" fmla="*/ 54 h 91"/>
                <a:gd name="T104" fmla="*/ 73 w 430"/>
                <a:gd name="T105" fmla="*/ 22 h 91"/>
                <a:gd name="T106" fmla="*/ 56 w 430"/>
                <a:gd name="T107" fmla="*/ 71 h 91"/>
                <a:gd name="T108" fmla="*/ 52 w 430"/>
                <a:gd name="T109" fmla="*/ 0 h 91"/>
                <a:gd name="T110" fmla="*/ 47 w 430"/>
                <a:gd name="T111" fmla="*/ 32 h 91"/>
                <a:gd name="T112" fmla="*/ 8 w 430"/>
                <a:gd name="T113" fmla="*/ 1 h 91"/>
                <a:gd name="T114" fmla="*/ 0 w 430"/>
                <a:gd name="T115" fmla="*/ 69 h 91"/>
                <a:gd name="T116" fmla="*/ 10 w 430"/>
                <a:gd name="T117" fmla="*/ 69 h 91"/>
                <a:gd name="T118" fmla="*/ 47 w 430"/>
                <a:gd name="T119" fmla="*/ 69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30" h="91">
                  <a:moveTo>
                    <a:pt x="410" y="6"/>
                  </a:moveTo>
                  <a:cubicBezTo>
                    <a:pt x="414" y="6"/>
                    <a:pt x="414" y="6"/>
                    <a:pt x="414" y="6"/>
                  </a:cubicBezTo>
                  <a:cubicBezTo>
                    <a:pt x="414" y="4"/>
                    <a:pt x="414" y="4"/>
                    <a:pt x="414" y="4"/>
                  </a:cubicBezTo>
                  <a:cubicBezTo>
                    <a:pt x="403" y="4"/>
                    <a:pt x="403" y="4"/>
                    <a:pt x="403" y="4"/>
                  </a:cubicBezTo>
                  <a:cubicBezTo>
                    <a:pt x="403" y="6"/>
                    <a:pt x="403" y="6"/>
                    <a:pt x="403" y="6"/>
                  </a:cubicBezTo>
                  <a:cubicBezTo>
                    <a:pt x="407" y="6"/>
                    <a:pt x="407" y="6"/>
                    <a:pt x="407" y="6"/>
                  </a:cubicBezTo>
                  <a:cubicBezTo>
                    <a:pt x="407" y="18"/>
                    <a:pt x="407" y="18"/>
                    <a:pt x="407" y="18"/>
                  </a:cubicBezTo>
                  <a:cubicBezTo>
                    <a:pt x="410" y="18"/>
                    <a:pt x="410" y="18"/>
                    <a:pt x="410" y="18"/>
                  </a:cubicBezTo>
                  <a:lnTo>
                    <a:pt x="410" y="6"/>
                  </a:lnTo>
                  <a:close/>
                  <a:moveTo>
                    <a:pt x="430" y="4"/>
                  </a:moveTo>
                  <a:cubicBezTo>
                    <a:pt x="426" y="4"/>
                    <a:pt x="426" y="4"/>
                    <a:pt x="426" y="4"/>
                  </a:cubicBezTo>
                  <a:cubicBezTo>
                    <a:pt x="423" y="15"/>
                    <a:pt x="423" y="15"/>
                    <a:pt x="423" y="15"/>
                  </a:cubicBezTo>
                  <a:cubicBezTo>
                    <a:pt x="419" y="4"/>
                    <a:pt x="419" y="4"/>
                    <a:pt x="419" y="4"/>
                  </a:cubicBezTo>
                  <a:cubicBezTo>
                    <a:pt x="416" y="4"/>
                    <a:pt x="416" y="4"/>
                    <a:pt x="416" y="4"/>
                  </a:cubicBezTo>
                  <a:cubicBezTo>
                    <a:pt x="416" y="18"/>
                    <a:pt x="416" y="18"/>
                    <a:pt x="416" y="18"/>
                  </a:cubicBezTo>
                  <a:cubicBezTo>
                    <a:pt x="418" y="18"/>
                    <a:pt x="418" y="18"/>
                    <a:pt x="418" y="18"/>
                  </a:cubicBezTo>
                  <a:cubicBezTo>
                    <a:pt x="418" y="9"/>
                    <a:pt x="418" y="9"/>
                    <a:pt x="418" y="9"/>
                  </a:cubicBezTo>
                  <a:cubicBezTo>
                    <a:pt x="418" y="9"/>
                    <a:pt x="418" y="7"/>
                    <a:pt x="418" y="6"/>
                  </a:cubicBezTo>
                  <a:cubicBezTo>
                    <a:pt x="418" y="8"/>
                    <a:pt x="419" y="8"/>
                    <a:pt x="419" y="9"/>
                  </a:cubicBezTo>
                  <a:cubicBezTo>
                    <a:pt x="422" y="18"/>
                    <a:pt x="422" y="18"/>
                    <a:pt x="422" y="18"/>
                  </a:cubicBezTo>
                  <a:cubicBezTo>
                    <a:pt x="424" y="18"/>
                    <a:pt x="424" y="18"/>
                    <a:pt x="424" y="18"/>
                  </a:cubicBezTo>
                  <a:cubicBezTo>
                    <a:pt x="427" y="9"/>
                    <a:pt x="427" y="9"/>
                    <a:pt x="427" y="9"/>
                  </a:cubicBezTo>
                  <a:cubicBezTo>
                    <a:pt x="427" y="7"/>
                    <a:pt x="427" y="7"/>
                    <a:pt x="428" y="6"/>
                  </a:cubicBezTo>
                  <a:cubicBezTo>
                    <a:pt x="428" y="7"/>
                    <a:pt x="427" y="8"/>
                    <a:pt x="427" y="9"/>
                  </a:cubicBezTo>
                  <a:cubicBezTo>
                    <a:pt x="427" y="18"/>
                    <a:pt x="427" y="18"/>
                    <a:pt x="427" y="18"/>
                  </a:cubicBezTo>
                  <a:cubicBezTo>
                    <a:pt x="430" y="18"/>
                    <a:pt x="430" y="18"/>
                    <a:pt x="430" y="18"/>
                  </a:cubicBezTo>
                  <a:lnTo>
                    <a:pt x="430" y="4"/>
                  </a:lnTo>
                  <a:close/>
                  <a:moveTo>
                    <a:pt x="381" y="58"/>
                  </a:moveTo>
                  <a:cubicBezTo>
                    <a:pt x="381" y="66"/>
                    <a:pt x="381" y="73"/>
                    <a:pt x="395" y="73"/>
                  </a:cubicBezTo>
                  <a:cubicBezTo>
                    <a:pt x="398" y="73"/>
                    <a:pt x="401" y="73"/>
                    <a:pt x="401" y="70"/>
                  </a:cubicBezTo>
                  <a:cubicBezTo>
                    <a:pt x="401" y="66"/>
                    <a:pt x="399" y="66"/>
                    <a:pt x="396" y="66"/>
                  </a:cubicBezTo>
                  <a:cubicBezTo>
                    <a:pt x="393" y="65"/>
                    <a:pt x="391" y="65"/>
                    <a:pt x="391" y="62"/>
                  </a:cubicBezTo>
                  <a:cubicBezTo>
                    <a:pt x="390" y="61"/>
                    <a:pt x="390" y="60"/>
                    <a:pt x="390" y="54"/>
                  </a:cubicBezTo>
                  <a:cubicBezTo>
                    <a:pt x="390" y="28"/>
                    <a:pt x="390" y="28"/>
                    <a:pt x="390" y="28"/>
                  </a:cubicBezTo>
                  <a:cubicBezTo>
                    <a:pt x="397" y="28"/>
                    <a:pt x="397" y="28"/>
                    <a:pt x="397" y="28"/>
                  </a:cubicBezTo>
                  <a:cubicBezTo>
                    <a:pt x="398" y="28"/>
                    <a:pt x="400" y="28"/>
                    <a:pt x="400" y="24"/>
                  </a:cubicBezTo>
                  <a:cubicBezTo>
                    <a:pt x="400" y="20"/>
                    <a:pt x="398" y="20"/>
                    <a:pt x="397" y="20"/>
                  </a:cubicBezTo>
                  <a:cubicBezTo>
                    <a:pt x="390" y="20"/>
                    <a:pt x="390" y="20"/>
                    <a:pt x="390" y="20"/>
                  </a:cubicBezTo>
                  <a:cubicBezTo>
                    <a:pt x="390" y="8"/>
                    <a:pt x="390" y="8"/>
                    <a:pt x="390" y="8"/>
                  </a:cubicBezTo>
                  <a:cubicBezTo>
                    <a:pt x="390" y="7"/>
                    <a:pt x="390" y="4"/>
                    <a:pt x="386" y="4"/>
                  </a:cubicBezTo>
                  <a:cubicBezTo>
                    <a:pt x="381" y="4"/>
                    <a:pt x="381" y="7"/>
                    <a:pt x="381" y="8"/>
                  </a:cubicBezTo>
                  <a:cubicBezTo>
                    <a:pt x="381" y="20"/>
                    <a:pt x="381" y="20"/>
                    <a:pt x="381" y="20"/>
                  </a:cubicBezTo>
                  <a:cubicBezTo>
                    <a:pt x="375" y="20"/>
                    <a:pt x="375" y="20"/>
                    <a:pt x="375" y="20"/>
                  </a:cubicBezTo>
                  <a:cubicBezTo>
                    <a:pt x="374" y="20"/>
                    <a:pt x="372" y="20"/>
                    <a:pt x="372" y="24"/>
                  </a:cubicBezTo>
                  <a:cubicBezTo>
                    <a:pt x="372" y="28"/>
                    <a:pt x="374" y="28"/>
                    <a:pt x="375" y="28"/>
                  </a:cubicBezTo>
                  <a:cubicBezTo>
                    <a:pt x="381" y="28"/>
                    <a:pt x="381" y="28"/>
                    <a:pt x="381" y="28"/>
                  </a:cubicBezTo>
                  <a:lnTo>
                    <a:pt x="381" y="58"/>
                  </a:lnTo>
                  <a:close/>
                  <a:moveTo>
                    <a:pt x="357" y="6"/>
                  </a:moveTo>
                  <a:cubicBezTo>
                    <a:pt x="357" y="9"/>
                    <a:pt x="359" y="12"/>
                    <a:pt x="362" y="12"/>
                  </a:cubicBezTo>
                  <a:cubicBezTo>
                    <a:pt x="366" y="12"/>
                    <a:pt x="368" y="10"/>
                    <a:pt x="368" y="6"/>
                  </a:cubicBezTo>
                  <a:cubicBezTo>
                    <a:pt x="368" y="2"/>
                    <a:pt x="365" y="0"/>
                    <a:pt x="362" y="0"/>
                  </a:cubicBezTo>
                  <a:cubicBezTo>
                    <a:pt x="359" y="0"/>
                    <a:pt x="357" y="2"/>
                    <a:pt x="357" y="6"/>
                  </a:cubicBezTo>
                  <a:moveTo>
                    <a:pt x="367" y="24"/>
                  </a:moveTo>
                  <a:cubicBezTo>
                    <a:pt x="367" y="23"/>
                    <a:pt x="367" y="19"/>
                    <a:pt x="362" y="19"/>
                  </a:cubicBezTo>
                  <a:cubicBezTo>
                    <a:pt x="358" y="19"/>
                    <a:pt x="358" y="23"/>
                    <a:pt x="358" y="24"/>
                  </a:cubicBezTo>
                  <a:cubicBezTo>
                    <a:pt x="358" y="69"/>
                    <a:pt x="358" y="69"/>
                    <a:pt x="358" y="69"/>
                  </a:cubicBezTo>
                  <a:cubicBezTo>
                    <a:pt x="358" y="72"/>
                    <a:pt x="360" y="73"/>
                    <a:pt x="363" y="73"/>
                  </a:cubicBezTo>
                  <a:cubicBezTo>
                    <a:pt x="365" y="73"/>
                    <a:pt x="366" y="72"/>
                    <a:pt x="367" y="71"/>
                  </a:cubicBezTo>
                  <a:cubicBezTo>
                    <a:pt x="367" y="71"/>
                    <a:pt x="367" y="70"/>
                    <a:pt x="367" y="69"/>
                  </a:cubicBezTo>
                  <a:lnTo>
                    <a:pt x="367" y="24"/>
                  </a:lnTo>
                  <a:close/>
                  <a:moveTo>
                    <a:pt x="306" y="5"/>
                  </a:moveTo>
                  <a:cubicBezTo>
                    <a:pt x="306" y="3"/>
                    <a:pt x="305" y="0"/>
                    <a:pt x="301" y="0"/>
                  </a:cubicBezTo>
                  <a:cubicBezTo>
                    <a:pt x="296" y="0"/>
                    <a:pt x="296" y="4"/>
                    <a:pt x="296" y="5"/>
                  </a:cubicBezTo>
                  <a:cubicBezTo>
                    <a:pt x="296" y="69"/>
                    <a:pt x="296" y="69"/>
                    <a:pt x="296" y="69"/>
                  </a:cubicBezTo>
                  <a:cubicBezTo>
                    <a:pt x="296" y="70"/>
                    <a:pt x="297" y="73"/>
                    <a:pt x="301" y="73"/>
                  </a:cubicBezTo>
                  <a:cubicBezTo>
                    <a:pt x="305" y="73"/>
                    <a:pt x="306" y="70"/>
                    <a:pt x="306" y="69"/>
                  </a:cubicBezTo>
                  <a:cubicBezTo>
                    <a:pt x="306" y="49"/>
                    <a:pt x="306" y="49"/>
                    <a:pt x="306" y="49"/>
                  </a:cubicBezTo>
                  <a:cubicBezTo>
                    <a:pt x="317" y="37"/>
                    <a:pt x="317" y="37"/>
                    <a:pt x="317" y="37"/>
                  </a:cubicBezTo>
                  <a:cubicBezTo>
                    <a:pt x="343" y="71"/>
                    <a:pt x="343" y="71"/>
                    <a:pt x="343" y="71"/>
                  </a:cubicBezTo>
                  <a:cubicBezTo>
                    <a:pt x="344" y="72"/>
                    <a:pt x="345" y="73"/>
                    <a:pt x="348" y="73"/>
                  </a:cubicBezTo>
                  <a:cubicBezTo>
                    <a:pt x="351" y="73"/>
                    <a:pt x="353" y="71"/>
                    <a:pt x="353" y="68"/>
                  </a:cubicBezTo>
                  <a:cubicBezTo>
                    <a:pt x="353" y="67"/>
                    <a:pt x="353" y="67"/>
                    <a:pt x="352" y="66"/>
                  </a:cubicBezTo>
                  <a:cubicBezTo>
                    <a:pt x="324" y="31"/>
                    <a:pt x="324" y="31"/>
                    <a:pt x="324" y="31"/>
                  </a:cubicBezTo>
                  <a:cubicBezTo>
                    <a:pt x="347" y="8"/>
                    <a:pt x="347" y="8"/>
                    <a:pt x="347" y="8"/>
                  </a:cubicBezTo>
                  <a:cubicBezTo>
                    <a:pt x="348" y="7"/>
                    <a:pt x="349" y="6"/>
                    <a:pt x="349" y="5"/>
                  </a:cubicBezTo>
                  <a:cubicBezTo>
                    <a:pt x="349" y="3"/>
                    <a:pt x="347" y="0"/>
                    <a:pt x="344" y="0"/>
                  </a:cubicBezTo>
                  <a:cubicBezTo>
                    <a:pt x="342" y="0"/>
                    <a:pt x="341" y="1"/>
                    <a:pt x="341" y="2"/>
                  </a:cubicBezTo>
                  <a:cubicBezTo>
                    <a:pt x="306" y="37"/>
                    <a:pt x="306" y="37"/>
                    <a:pt x="306" y="37"/>
                  </a:cubicBezTo>
                  <a:lnTo>
                    <a:pt x="306" y="5"/>
                  </a:lnTo>
                  <a:close/>
                  <a:moveTo>
                    <a:pt x="264" y="35"/>
                  </a:moveTo>
                  <a:cubicBezTo>
                    <a:pt x="263" y="35"/>
                    <a:pt x="260" y="35"/>
                    <a:pt x="260" y="39"/>
                  </a:cubicBezTo>
                  <a:cubicBezTo>
                    <a:pt x="260" y="43"/>
                    <a:pt x="263" y="43"/>
                    <a:pt x="264" y="43"/>
                  </a:cubicBezTo>
                  <a:cubicBezTo>
                    <a:pt x="282" y="43"/>
                    <a:pt x="282" y="43"/>
                    <a:pt x="282" y="43"/>
                  </a:cubicBezTo>
                  <a:cubicBezTo>
                    <a:pt x="285" y="43"/>
                    <a:pt x="286" y="42"/>
                    <a:pt x="286" y="39"/>
                  </a:cubicBezTo>
                  <a:cubicBezTo>
                    <a:pt x="286" y="35"/>
                    <a:pt x="283" y="35"/>
                    <a:pt x="282" y="35"/>
                  </a:cubicBezTo>
                  <a:lnTo>
                    <a:pt x="264" y="35"/>
                  </a:lnTo>
                  <a:close/>
                  <a:moveTo>
                    <a:pt x="228" y="66"/>
                  </a:moveTo>
                  <a:cubicBezTo>
                    <a:pt x="223" y="66"/>
                    <a:pt x="219" y="64"/>
                    <a:pt x="217" y="61"/>
                  </a:cubicBezTo>
                  <a:cubicBezTo>
                    <a:pt x="214" y="57"/>
                    <a:pt x="213" y="52"/>
                    <a:pt x="213" y="47"/>
                  </a:cubicBezTo>
                  <a:cubicBezTo>
                    <a:pt x="213" y="42"/>
                    <a:pt x="214" y="36"/>
                    <a:pt x="216" y="33"/>
                  </a:cubicBezTo>
                  <a:cubicBezTo>
                    <a:pt x="220" y="27"/>
                    <a:pt x="226" y="27"/>
                    <a:pt x="228" y="27"/>
                  </a:cubicBezTo>
                  <a:cubicBezTo>
                    <a:pt x="241" y="27"/>
                    <a:pt x="244" y="37"/>
                    <a:pt x="244" y="47"/>
                  </a:cubicBezTo>
                  <a:cubicBezTo>
                    <a:pt x="244" y="50"/>
                    <a:pt x="244" y="56"/>
                    <a:pt x="240" y="61"/>
                  </a:cubicBezTo>
                  <a:cubicBezTo>
                    <a:pt x="237" y="65"/>
                    <a:pt x="233" y="66"/>
                    <a:pt x="228" y="66"/>
                  </a:cubicBezTo>
                  <a:moveTo>
                    <a:pt x="254" y="46"/>
                  </a:moveTo>
                  <a:cubicBezTo>
                    <a:pt x="254" y="29"/>
                    <a:pt x="244" y="19"/>
                    <a:pt x="229" y="19"/>
                  </a:cubicBezTo>
                  <a:cubicBezTo>
                    <a:pt x="224" y="19"/>
                    <a:pt x="216" y="20"/>
                    <a:pt x="210" y="27"/>
                  </a:cubicBezTo>
                  <a:cubicBezTo>
                    <a:pt x="204" y="33"/>
                    <a:pt x="203" y="42"/>
                    <a:pt x="203" y="47"/>
                  </a:cubicBezTo>
                  <a:cubicBezTo>
                    <a:pt x="203" y="50"/>
                    <a:pt x="203" y="60"/>
                    <a:pt x="210" y="67"/>
                  </a:cubicBezTo>
                  <a:cubicBezTo>
                    <a:pt x="216" y="73"/>
                    <a:pt x="223" y="74"/>
                    <a:pt x="228" y="74"/>
                  </a:cubicBezTo>
                  <a:cubicBezTo>
                    <a:pt x="233" y="74"/>
                    <a:pt x="241" y="73"/>
                    <a:pt x="247" y="66"/>
                  </a:cubicBezTo>
                  <a:cubicBezTo>
                    <a:pt x="253" y="60"/>
                    <a:pt x="254" y="51"/>
                    <a:pt x="254" y="46"/>
                  </a:cubicBezTo>
                  <a:moveTo>
                    <a:pt x="182" y="24"/>
                  </a:moveTo>
                  <a:cubicBezTo>
                    <a:pt x="182" y="22"/>
                    <a:pt x="181" y="19"/>
                    <a:pt x="177" y="19"/>
                  </a:cubicBezTo>
                  <a:cubicBezTo>
                    <a:pt x="173" y="19"/>
                    <a:pt x="173" y="22"/>
                    <a:pt x="173" y="24"/>
                  </a:cubicBezTo>
                  <a:cubicBezTo>
                    <a:pt x="173" y="69"/>
                    <a:pt x="173" y="69"/>
                    <a:pt x="173" y="69"/>
                  </a:cubicBezTo>
                  <a:cubicBezTo>
                    <a:pt x="173" y="71"/>
                    <a:pt x="173" y="73"/>
                    <a:pt x="177" y="73"/>
                  </a:cubicBezTo>
                  <a:cubicBezTo>
                    <a:pt x="182" y="73"/>
                    <a:pt x="182" y="71"/>
                    <a:pt x="182" y="69"/>
                  </a:cubicBezTo>
                  <a:cubicBezTo>
                    <a:pt x="182" y="49"/>
                    <a:pt x="182" y="49"/>
                    <a:pt x="182" y="49"/>
                  </a:cubicBezTo>
                  <a:cubicBezTo>
                    <a:pt x="182" y="43"/>
                    <a:pt x="182" y="36"/>
                    <a:pt x="189" y="31"/>
                  </a:cubicBezTo>
                  <a:cubicBezTo>
                    <a:pt x="191" y="29"/>
                    <a:pt x="194" y="29"/>
                    <a:pt x="197" y="28"/>
                  </a:cubicBezTo>
                  <a:cubicBezTo>
                    <a:pt x="198" y="28"/>
                    <a:pt x="201" y="28"/>
                    <a:pt x="201" y="24"/>
                  </a:cubicBezTo>
                  <a:cubicBezTo>
                    <a:pt x="201" y="19"/>
                    <a:pt x="196" y="19"/>
                    <a:pt x="195" y="19"/>
                  </a:cubicBezTo>
                  <a:cubicBezTo>
                    <a:pt x="189" y="19"/>
                    <a:pt x="183" y="23"/>
                    <a:pt x="182" y="29"/>
                  </a:cubicBezTo>
                  <a:lnTo>
                    <a:pt x="182" y="24"/>
                  </a:lnTo>
                  <a:close/>
                  <a:moveTo>
                    <a:pt x="151" y="47"/>
                  </a:moveTo>
                  <a:cubicBezTo>
                    <a:pt x="151" y="49"/>
                    <a:pt x="151" y="60"/>
                    <a:pt x="142" y="65"/>
                  </a:cubicBezTo>
                  <a:cubicBezTo>
                    <a:pt x="140" y="66"/>
                    <a:pt x="138" y="66"/>
                    <a:pt x="136" y="66"/>
                  </a:cubicBezTo>
                  <a:cubicBezTo>
                    <a:pt x="124" y="66"/>
                    <a:pt x="121" y="55"/>
                    <a:pt x="121" y="47"/>
                  </a:cubicBezTo>
                  <a:cubicBezTo>
                    <a:pt x="121" y="44"/>
                    <a:pt x="122" y="42"/>
                    <a:pt x="122" y="40"/>
                  </a:cubicBezTo>
                  <a:cubicBezTo>
                    <a:pt x="123" y="32"/>
                    <a:pt x="127" y="27"/>
                    <a:pt x="135" y="27"/>
                  </a:cubicBezTo>
                  <a:cubicBezTo>
                    <a:pt x="139" y="27"/>
                    <a:pt x="144" y="28"/>
                    <a:pt x="148" y="33"/>
                  </a:cubicBezTo>
                  <a:cubicBezTo>
                    <a:pt x="150" y="37"/>
                    <a:pt x="151" y="42"/>
                    <a:pt x="151" y="47"/>
                  </a:cubicBezTo>
                  <a:moveTo>
                    <a:pt x="160" y="5"/>
                  </a:moveTo>
                  <a:cubicBezTo>
                    <a:pt x="160" y="3"/>
                    <a:pt x="159" y="2"/>
                    <a:pt x="157" y="1"/>
                  </a:cubicBezTo>
                  <a:cubicBezTo>
                    <a:pt x="156" y="0"/>
                    <a:pt x="155" y="0"/>
                    <a:pt x="155" y="0"/>
                  </a:cubicBezTo>
                  <a:cubicBezTo>
                    <a:pt x="153" y="0"/>
                    <a:pt x="152" y="1"/>
                    <a:pt x="151" y="3"/>
                  </a:cubicBezTo>
                  <a:cubicBezTo>
                    <a:pt x="151" y="3"/>
                    <a:pt x="151" y="4"/>
                    <a:pt x="151" y="5"/>
                  </a:cubicBezTo>
                  <a:cubicBezTo>
                    <a:pt x="151" y="27"/>
                    <a:pt x="151" y="27"/>
                    <a:pt x="151" y="27"/>
                  </a:cubicBezTo>
                  <a:cubicBezTo>
                    <a:pt x="149" y="25"/>
                    <a:pt x="145" y="19"/>
                    <a:pt x="134" y="19"/>
                  </a:cubicBezTo>
                  <a:cubicBezTo>
                    <a:pt x="117" y="19"/>
                    <a:pt x="112" y="33"/>
                    <a:pt x="112" y="46"/>
                  </a:cubicBezTo>
                  <a:cubicBezTo>
                    <a:pt x="112" y="61"/>
                    <a:pt x="118" y="74"/>
                    <a:pt x="134" y="74"/>
                  </a:cubicBezTo>
                  <a:cubicBezTo>
                    <a:pt x="139" y="74"/>
                    <a:pt x="143" y="73"/>
                    <a:pt x="146" y="71"/>
                  </a:cubicBezTo>
                  <a:cubicBezTo>
                    <a:pt x="149" y="69"/>
                    <a:pt x="150" y="68"/>
                    <a:pt x="151" y="67"/>
                  </a:cubicBezTo>
                  <a:cubicBezTo>
                    <a:pt x="151" y="69"/>
                    <a:pt x="151" y="70"/>
                    <a:pt x="151" y="71"/>
                  </a:cubicBezTo>
                  <a:cubicBezTo>
                    <a:pt x="151" y="72"/>
                    <a:pt x="153" y="73"/>
                    <a:pt x="155" y="73"/>
                  </a:cubicBezTo>
                  <a:cubicBezTo>
                    <a:pt x="159" y="73"/>
                    <a:pt x="160" y="70"/>
                    <a:pt x="160" y="69"/>
                  </a:cubicBezTo>
                  <a:lnTo>
                    <a:pt x="160" y="5"/>
                  </a:lnTo>
                  <a:close/>
                  <a:moveTo>
                    <a:pt x="73" y="22"/>
                  </a:moveTo>
                  <a:cubicBezTo>
                    <a:pt x="73" y="21"/>
                    <a:pt x="72" y="19"/>
                    <a:pt x="69" y="19"/>
                  </a:cubicBezTo>
                  <a:cubicBezTo>
                    <a:pt x="66" y="19"/>
                    <a:pt x="64" y="21"/>
                    <a:pt x="64" y="24"/>
                  </a:cubicBezTo>
                  <a:cubicBezTo>
                    <a:pt x="64" y="25"/>
                    <a:pt x="64" y="25"/>
                    <a:pt x="64" y="26"/>
                  </a:cubicBezTo>
                  <a:cubicBezTo>
                    <a:pt x="83" y="73"/>
                    <a:pt x="83" y="73"/>
                    <a:pt x="83" y="73"/>
                  </a:cubicBezTo>
                  <a:cubicBezTo>
                    <a:pt x="81" y="77"/>
                    <a:pt x="81" y="78"/>
                    <a:pt x="79" y="80"/>
                  </a:cubicBezTo>
                  <a:cubicBezTo>
                    <a:pt x="78" y="82"/>
                    <a:pt x="75" y="83"/>
                    <a:pt x="73" y="83"/>
                  </a:cubicBezTo>
                  <a:cubicBezTo>
                    <a:pt x="72" y="83"/>
                    <a:pt x="69" y="82"/>
                    <a:pt x="69" y="82"/>
                  </a:cubicBezTo>
                  <a:cubicBezTo>
                    <a:pt x="68" y="82"/>
                    <a:pt x="67" y="82"/>
                    <a:pt x="67" y="83"/>
                  </a:cubicBezTo>
                  <a:cubicBezTo>
                    <a:pt x="66" y="83"/>
                    <a:pt x="66" y="85"/>
                    <a:pt x="66" y="86"/>
                  </a:cubicBezTo>
                  <a:cubicBezTo>
                    <a:pt x="66" y="90"/>
                    <a:pt x="68" y="91"/>
                    <a:pt x="73" y="91"/>
                  </a:cubicBezTo>
                  <a:cubicBezTo>
                    <a:pt x="85" y="91"/>
                    <a:pt x="88" y="84"/>
                    <a:pt x="91" y="74"/>
                  </a:cubicBezTo>
                  <a:cubicBezTo>
                    <a:pt x="108" y="25"/>
                    <a:pt x="108" y="25"/>
                    <a:pt x="108" y="25"/>
                  </a:cubicBezTo>
                  <a:cubicBezTo>
                    <a:pt x="108" y="25"/>
                    <a:pt x="108" y="24"/>
                    <a:pt x="108" y="24"/>
                  </a:cubicBezTo>
                  <a:cubicBezTo>
                    <a:pt x="108" y="21"/>
                    <a:pt x="106" y="19"/>
                    <a:pt x="103" y="19"/>
                  </a:cubicBezTo>
                  <a:cubicBezTo>
                    <a:pt x="100" y="19"/>
                    <a:pt x="99" y="21"/>
                    <a:pt x="99" y="22"/>
                  </a:cubicBezTo>
                  <a:cubicBezTo>
                    <a:pt x="91" y="47"/>
                    <a:pt x="91" y="47"/>
                    <a:pt x="91" y="47"/>
                  </a:cubicBezTo>
                  <a:cubicBezTo>
                    <a:pt x="91" y="48"/>
                    <a:pt x="89" y="53"/>
                    <a:pt x="89" y="54"/>
                  </a:cubicBezTo>
                  <a:cubicBezTo>
                    <a:pt x="88" y="57"/>
                    <a:pt x="87" y="59"/>
                    <a:pt x="87" y="62"/>
                  </a:cubicBezTo>
                  <a:cubicBezTo>
                    <a:pt x="86" y="60"/>
                    <a:pt x="86" y="58"/>
                    <a:pt x="85" y="54"/>
                  </a:cubicBezTo>
                  <a:lnTo>
                    <a:pt x="73" y="22"/>
                  </a:lnTo>
                  <a:close/>
                  <a:moveTo>
                    <a:pt x="47" y="69"/>
                  </a:moveTo>
                  <a:cubicBezTo>
                    <a:pt x="47" y="70"/>
                    <a:pt x="48" y="73"/>
                    <a:pt x="52" y="73"/>
                  </a:cubicBezTo>
                  <a:cubicBezTo>
                    <a:pt x="54" y="73"/>
                    <a:pt x="56" y="72"/>
                    <a:pt x="56" y="71"/>
                  </a:cubicBezTo>
                  <a:cubicBezTo>
                    <a:pt x="57" y="70"/>
                    <a:pt x="57" y="70"/>
                    <a:pt x="57" y="69"/>
                  </a:cubicBezTo>
                  <a:cubicBezTo>
                    <a:pt x="57" y="5"/>
                    <a:pt x="57" y="5"/>
                    <a:pt x="57" y="5"/>
                  </a:cubicBezTo>
                  <a:cubicBezTo>
                    <a:pt x="57" y="4"/>
                    <a:pt x="56" y="0"/>
                    <a:pt x="52" y="0"/>
                  </a:cubicBezTo>
                  <a:cubicBezTo>
                    <a:pt x="49" y="0"/>
                    <a:pt x="48" y="2"/>
                    <a:pt x="48" y="3"/>
                  </a:cubicBezTo>
                  <a:cubicBezTo>
                    <a:pt x="47" y="3"/>
                    <a:pt x="47" y="4"/>
                    <a:pt x="47" y="5"/>
                  </a:cubicBezTo>
                  <a:cubicBezTo>
                    <a:pt x="47" y="32"/>
                    <a:pt x="47" y="32"/>
                    <a:pt x="47" y="32"/>
                  </a:cubicBezTo>
                  <a:cubicBezTo>
                    <a:pt x="10" y="32"/>
                    <a:pt x="10" y="32"/>
                    <a:pt x="10" y="32"/>
                  </a:cubicBezTo>
                  <a:cubicBezTo>
                    <a:pt x="10" y="5"/>
                    <a:pt x="10" y="5"/>
                    <a:pt x="10" y="5"/>
                  </a:cubicBezTo>
                  <a:cubicBezTo>
                    <a:pt x="10" y="3"/>
                    <a:pt x="10" y="2"/>
                    <a:pt x="8" y="1"/>
                  </a:cubicBezTo>
                  <a:cubicBezTo>
                    <a:pt x="7" y="0"/>
                    <a:pt x="6" y="0"/>
                    <a:pt x="5" y="0"/>
                  </a:cubicBezTo>
                  <a:cubicBezTo>
                    <a:pt x="1" y="0"/>
                    <a:pt x="0" y="4"/>
                    <a:pt x="0" y="5"/>
                  </a:cubicBezTo>
                  <a:cubicBezTo>
                    <a:pt x="0" y="69"/>
                    <a:pt x="0" y="69"/>
                    <a:pt x="0" y="69"/>
                  </a:cubicBezTo>
                  <a:cubicBezTo>
                    <a:pt x="0" y="70"/>
                    <a:pt x="1" y="72"/>
                    <a:pt x="3" y="73"/>
                  </a:cubicBezTo>
                  <a:cubicBezTo>
                    <a:pt x="3" y="73"/>
                    <a:pt x="4" y="73"/>
                    <a:pt x="5" y="73"/>
                  </a:cubicBezTo>
                  <a:cubicBezTo>
                    <a:pt x="9" y="73"/>
                    <a:pt x="10" y="70"/>
                    <a:pt x="10" y="69"/>
                  </a:cubicBezTo>
                  <a:cubicBezTo>
                    <a:pt x="10" y="40"/>
                    <a:pt x="10" y="40"/>
                    <a:pt x="10" y="40"/>
                  </a:cubicBezTo>
                  <a:cubicBezTo>
                    <a:pt x="47" y="40"/>
                    <a:pt x="47" y="40"/>
                    <a:pt x="47" y="40"/>
                  </a:cubicBezTo>
                  <a:lnTo>
                    <a:pt x="47" y="69"/>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14">
              <a:extLst>
                <a:ext uri="{FF2B5EF4-FFF2-40B4-BE49-F238E27FC236}">
                  <a16:creationId xmlns:a16="http://schemas.microsoft.com/office/drawing/2014/main" id="{428B5FFB-98B0-4849-9E8F-1CE8E38839B6}"/>
                </a:ext>
              </a:extLst>
            </p:cNvPr>
            <p:cNvSpPr>
              <a:spLocks noEditPoints="1"/>
            </p:cNvSpPr>
            <p:nvPr/>
          </p:nvSpPr>
          <p:spPr bwMode="auto">
            <a:xfrm>
              <a:off x="9193213" y="6146800"/>
              <a:ext cx="1274763" cy="330200"/>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grpSp>
      <p:pic>
        <p:nvPicPr>
          <p:cNvPr id="11" name="White Frame">
            <a:extLst>
              <a:ext uri="{FF2B5EF4-FFF2-40B4-BE49-F238E27FC236}">
                <a16:creationId xmlns:a16="http://schemas.microsoft.com/office/drawing/2014/main" id="{7843285F-0DD3-4191-B086-35A68CA43A4B}"/>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151013374"/>
      </p:ext>
    </p:extLst>
  </p:cSld>
  <p:clrMap bg1="dk1" tx1="lt1" bg2="dk2" tx2="lt2" accent1="accent1" accent2="accent2" accent3="accent3" accent4="accent4" accent5="accent5" accent6="accent6" hlink="hlink" folHlink="folHlink"/>
  <p:sldLayoutIdLst>
    <p:sldLayoutId id="2147483710" r:id="rId1"/>
    <p:sldLayoutId id="2147483711" r:id="rId2"/>
    <p:sldLayoutId id="2147483712"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Klicken Sie auf , um Mastertextstile zu bearbeiten</a:t>
            </a:r>
          </a:p>
          <a:p>
            <a:pPr lvl="1"/>
            <a:r>
              <a:rPr lang="en-US" dirty="0"/>
              <a:t>Zweite Ebene</a:t>
            </a:r>
          </a:p>
          <a:p>
            <a:pPr lvl="2"/>
            <a:r>
              <a:rPr lang="en-US" dirty="0"/>
              <a:t>Dritte Ebene</a:t>
            </a:r>
          </a:p>
          <a:p>
            <a:pPr lvl="3"/>
            <a:r>
              <a:rPr lang="en-US" dirty="0"/>
              <a:t>Vierte Ebene</a:t>
            </a:r>
          </a:p>
          <a:p>
            <a:pPr lvl="4"/>
            <a:r>
              <a:rPr lang="en-US" dirty="0"/>
              <a:t>Fünfte Ebene</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Klicken Sie hier, um den Master-Titelstil zu bearbeiten</a:t>
            </a:r>
          </a:p>
        </p:txBody>
      </p:sp>
      <p:sp>
        <p:nvSpPr>
          <p:cNvPr id="14" name="Navina">
            <a:extLst>
              <a:ext uri="{FF2B5EF4-FFF2-40B4-BE49-F238E27FC236}">
                <a16:creationId xmlns:a16="http://schemas.microsoft.com/office/drawing/2014/main" id="{88703749-B591-4C0F-BD0A-30AE1D4E5357}"/>
              </a:ext>
            </a:extLst>
          </p:cNvPr>
          <p:cNvSpPr>
            <a:spLocks noEditPoints="1"/>
          </p:cNvSpPr>
          <p:nvPr userDrawn="1"/>
        </p:nvSpPr>
        <p:spPr bwMode="auto">
          <a:xfrm>
            <a:off x="10445752" y="6146800"/>
            <a:ext cx="1420812" cy="331787"/>
          </a:xfrm>
          <a:custGeom>
            <a:avLst/>
            <a:gdLst>
              <a:gd name="T0" fmla="*/ 425 w 445"/>
              <a:gd name="T1" fmla="*/ 4 h 102"/>
              <a:gd name="T2" fmla="*/ 416 w 445"/>
              <a:gd name="T3" fmla="*/ 7 h 102"/>
              <a:gd name="T4" fmla="*/ 419 w 445"/>
              <a:gd name="T5" fmla="*/ 7 h 102"/>
              <a:gd name="T6" fmla="*/ 436 w 445"/>
              <a:gd name="T7" fmla="*/ 19 h 102"/>
              <a:gd name="T8" fmla="*/ 427 w 445"/>
              <a:gd name="T9" fmla="*/ 23 h 102"/>
              <a:gd name="T10" fmla="*/ 430 w 445"/>
              <a:gd name="T11" fmla="*/ 8 h 102"/>
              <a:gd name="T12" fmla="*/ 437 w 445"/>
              <a:gd name="T13" fmla="*/ 23 h 102"/>
              <a:gd name="T14" fmla="*/ 442 w 445"/>
              <a:gd name="T15" fmla="*/ 11 h 102"/>
              <a:gd name="T16" fmla="*/ 445 w 445"/>
              <a:gd name="T17" fmla="*/ 4 h 102"/>
              <a:gd name="T18" fmla="*/ 366 w 445"/>
              <a:gd name="T19" fmla="*/ 86 h 102"/>
              <a:gd name="T20" fmla="*/ 388 w 445"/>
              <a:gd name="T21" fmla="*/ 65 h 102"/>
              <a:gd name="T22" fmla="*/ 409 w 445"/>
              <a:gd name="T23" fmla="*/ 33 h 102"/>
              <a:gd name="T24" fmla="*/ 360 w 445"/>
              <a:gd name="T25" fmla="*/ 51 h 102"/>
              <a:gd name="T26" fmla="*/ 392 w 445"/>
              <a:gd name="T27" fmla="*/ 49 h 102"/>
              <a:gd name="T28" fmla="*/ 342 w 445"/>
              <a:gd name="T29" fmla="*/ 70 h 102"/>
              <a:gd name="T30" fmla="*/ 377 w 445"/>
              <a:gd name="T31" fmla="*/ 96 h 102"/>
              <a:gd name="T32" fmla="*/ 403 w 445"/>
              <a:gd name="T33" fmla="*/ 86 h 102"/>
              <a:gd name="T34" fmla="*/ 332 w 445"/>
              <a:gd name="T35" fmla="*/ 31 h 102"/>
              <a:gd name="T36" fmla="*/ 293 w 445"/>
              <a:gd name="T37" fmla="*/ 28 h 102"/>
              <a:gd name="T38" fmla="*/ 276 w 445"/>
              <a:gd name="T39" fmla="*/ 40 h 102"/>
              <a:gd name="T40" fmla="*/ 270 w 445"/>
              <a:gd name="T41" fmla="*/ 101 h 102"/>
              <a:gd name="T42" fmla="*/ 290 w 445"/>
              <a:gd name="T43" fmla="*/ 60 h 102"/>
              <a:gd name="T44" fmla="*/ 315 w 445"/>
              <a:gd name="T45" fmla="*/ 50 h 102"/>
              <a:gd name="T46" fmla="*/ 306 w 445"/>
              <a:gd name="T47" fmla="*/ 98 h 102"/>
              <a:gd name="T48" fmla="*/ 326 w 445"/>
              <a:gd name="T49" fmla="*/ 88 h 102"/>
              <a:gd name="T50" fmla="*/ 271 w 445"/>
              <a:gd name="T51" fmla="*/ 10 h 102"/>
              <a:gd name="T52" fmla="*/ 258 w 445"/>
              <a:gd name="T53" fmla="*/ 21 h 102"/>
              <a:gd name="T54" fmla="*/ 237 w 445"/>
              <a:gd name="T55" fmla="*/ 101 h 102"/>
              <a:gd name="T56" fmla="*/ 263 w 445"/>
              <a:gd name="T57" fmla="*/ 40 h 102"/>
              <a:gd name="T58" fmla="*/ 248 w 445"/>
              <a:gd name="T59" fmla="*/ 30 h 102"/>
              <a:gd name="T60" fmla="*/ 198 w 445"/>
              <a:gd name="T61" fmla="*/ 40 h 102"/>
              <a:gd name="T62" fmla="*/ 177 w 445"/>
              <a:gd name="T63" fmla="*/ 44 h 102"/>
              <a:gd name="T64" fmla="*/ 207 w 445"/>
              <a:gd name="T65" fmla="*/ 89 h 102"/>
              <a:gd name="T66" fmla="*/ 230 w 445"/>
              <a:gd name="T67" fmla="*/ 28 h 102"/>
              <a:gd name="T68" fmla="*/ 197 w 445"/>
              <a:gd name="T69" fmla="*/ 78 h 102"/>
              <a:gd name="T70" fmla="*/ 141 w 445"/>
              <a:gd name="T71" fmla="*/ 77 h 102"/>
              <a:gd name="T72" fmla="*/ 114 w 445"/>
              <a:gd name="T73" fmla="*/ 78 h 102"/>
              <a:gd name="T74" fmla="*/ 141 w 445"/>
              <a:gd name="T75" fmla="*/ 77 h 102"/>
              <a:gd name="T76" fmla="*/ 144 w 445"/>
              <a:gd name="T77" fmla="*/ 27 h 102"/>
              <a:gd name="T78" fmla="*/ 124 w 445"/>
              <a:gd name="T79" fmla="*/ 47 h 102"/>
              <a:gd name="T80" fmla="*/ 136 w 445"/>
              <a:gd name="T81" fmla="*/ 54 h 102"/>
              <a:gd name="T82" fmla="*/ 94 w 445"/>
              <a:gd name="T83" fmla="*/ 79 h 102"/>
              <a:gd name="T84" fmla="*/ 137 w 445"/>
              <a:gd name="T85" fmla="*/ 93 h 102"/>
              <a:gd name="T86" fmla="*/ 167 w 445"/>
              <a:gd name="T87" fmla="*/ 56 h 102"/>
              <a:gd name="T88" fmla="*/ 26 w 445"/>
              <a:gd name="T89" fmla="*/ 6 h 102"/>
              <a:gd name="T90" fmla="*/ 3 w 445"/>
              <a:gd name="T91" fmla="*/ 98 h 102"/>
              <a:gd name="T92" fmla="*/ 34 w 445"/>
              <a:gd name="T93" fmla="*/ 46 h 102"/>
              <a:gd name="T94" fmla="*/ 64 w 445"/>
              <a:gd name="T95" fmla="*/ 101 h 102"/>
              <a:gd name="T96" fmla="*/ 99 w 445"/>
              <a:gd name="T97" fmla="*/ 2 h 102"/>
              <a:gd name="T98" fmla="*/ 81 w 445"/>
              <a:gd name="T99" fmla="*/ 14 h 102"/>
              <a:gd name="T100" fmla="*/ 67 w 445"/>
              <a:gd name="T101" fmla="*/ 6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45" h="102">
                <a:moveTo>
                  <a:pt x="419" y="7"/>
                </a:moveTo>
                <a:cubicBezTo>
                  <a:pt x="425" y="7"/>
                  <a:pt x="425" y="7"/>
                  <a:pt x="425" y="7"/>
                </a:cubicBezTo>
                <a:cubicBezTo>
                  <a:pt x="425" y="4"/>
                  <a:pt x="425" y="4"/>
                  <a:pt x="425" y="4"/>
                </a:cubicBezTo>
                <a:cubicBezTo>
                  <a:pt x="410" y="4"/>
                  <a:pt x="410" y="4"/>
                  <a:pt x="410" y="4"/>
                </a:cubicBezTo>
                <a:cubicBezTo>
                  <a:pt x="410" y="7"/>
                  <a:pt x="410" y="7"/>
                  <a:pt x="410" y="7"/>
                </a:cubicBezTo>
                <a:cubicBezTo>
                  <a:pt x="416" y="7"/>
                  <a:pt x="416" y="7"/>
                  <a:pt x="416" y="7"/>
                </a:cubicBezTo>
                <a:cubicBezTo>
                  <a:pt x="416" y="23"/>
                  <a:pt x="416" y="23"/>
                  <a:pt x="416" y="23"/>
                </a:cubicBezTo>
                <a:cubicBezTo>
                  <a:pt x="419" y="23"/>
                  <a:pt x="419" y="23"/>
                  <a:pt x="419" y="23"/>
                </a:cubicBezTo>
                <a:lnTo>
                  <a:pt x="419" y="7"/>
                </a:lnTo>
                <a:close/>
                <a:moveTo>
                  <a:pt x="445" y="4"/>
                </a:moveTo>
                <a:cubicBezTo>
                  <a:pt x="440" y="4"/>
                  <a:pt x="440" y="4"/>
                  <a:pt x="440" y="4"/>
                </a:cubicBezTo>
                <a:cubicBezTo>
                  <a:pt x="436" y="19"/>
                  <a:pt x="436" y="19"/>
                  <a:pt x="436" y="19"/>
                </a:cubicBezTo>
                <a:cubicBezTo>
                  <a:pt x="431" y="4"/>
                  <a:pt x="431" y="4"/>
                  <a:pt x="431" y="4"/>
                </a:cubicBezTo>
                <a:cubicBezTo>
                  <a:pt x="427" y="4"/>
                  <a:pt x="427" y="4"/>
                  <a:pt x="427" y="4"/>
                </a:cubicBezTo>
                <a:cubicBezTo>
                  <a:pt x="427" y="23"/>
                  <a:pt x="427" y="23"/>
                  <a:pt x="427" y="23"/>
                </a:cubicBezTo>
                <a:cubicBezTo>
                  <a:pt x="430" y="23"/>
                  <a:pt x="430" y="23"/>
                  <a:pt x="430" y="23"/>
                </a:cubicBezTo>
                <a:cubicBezTo>
                  <a:pt x="430" y="11"/>
                  <a:pt x="430" y="11"/>
                  <a:pt x="430" y="11"/>
                </a:cubicBezTo>
                <a:cubicBezTo>
                  <a:pt x="430" y="10"/>
                  <a:pt x="430" y="9"/>
                  <a:pt x="430" y="8"/>
                </a:cubicBezTo>
                <a:cubicBezTo>
                  <a:pt x="430" y="10"/>
                  <a:pt x="430" y="10"/>
                  <a:pt x="431" y="11"/>
                </a:cubicBezTo>
                <a:cubicBezTo>
                  <a:pt x="434" y="23"/>
                  <a:pt x="434" y="23"/>
                  <a:pt x="434" y="23"/>
                </a:cubicBezTo>
                <a:cubicBezTo>
                  <a:pt x="437" y="23"/>
                  <a:pt x="437" y="23"/>
                  <a:pt x="437" y="23"/>
                </a:cubicBezTo>
                <a:cubicBezTo>
                  <a:pt x="441" y="11"/>
                  <a:pt x="441" y="11"/>
                  <a:pt x="441" y="11"/>
                </a:cubicBezTo>
                <a:cubicBezTo>
                  <a:pt x="442" y="9"/>
                  <a:pt x="442" y="9"/>
                  <a:pt x="442" y="8"/>
                </a:cubicBezTo>
                <a:cubicBezTo>
                  <a:pt x="442" y="8"/>
                  <a:pt x="442" y="10"/>
                  <a:pt x="442" y="11"/>
                </a:cubicBezTo>
                <a:cubicBezTo>
                  <a:pt x="442" y="23"/>
                  <a:pt x="442" y="23"/>
                  <a:pt x="442" y="23"/>
                </a:cubicBezTo>
                <a:cubicBezTo>
                  <a:pt x="445" y="23"/>
                  <a:pt x="445" y="23"/>
                  <a:pt x="445" y="23"/>
                </a:cubicBezTo>
                <a:lnTo>
                  <a:pt x="445" y="4"/>
                </a:lnTo>
                <a:close/>
                <a:moveTo>
                  <a:pt x="385" y="77"/>
                </a:moveTo>
                <a:cubicBezTo>
                  <a:pt x="384" y="78"/>
                  <a:pt x="381" y="81"/>
                  <a:pt x="375" y="84"/>
                </a:cubicBezTo>
                <a:cubicBezTo>
                  <a:pt x="371" y="86"/>
                  <a:pt x="368" y="86"/>
                  <a:pt x="366" y="86"/>
                </a:cubicBezTo>
                <a:cubicBezTo>
                  <a:pt x="361" y="86"/>
                  <a:pt x="358" y="83"/>
                  <a:pt x="359" y="78"/>
                </a:cubicBezTo>
                <a:cubicBezTo>
                  <a:pt x="361" y="71"/>
                  <a:pt x="368" y="70"/>
                  <a:pt x="374" y="69"/>
                </a:cubicBezTo>
                <a:cubicBezTo>
                  <a:pt x="384" y="67"/>
                  <a:pt x="385" y="66"/>
                  <a:pt x="388" y="65"/>
                </a:cubicBezTo>
                <a:lnTo>
                  <a:pt x="385" y="77"/>
                </a:lnTo>
                <a:close/>
                <a:moveTo>
                  <a:pt x="411" y="56"/>
                </a:moveTo>
                <a:cubicBezTo>
                  <a:pt x="413" y="49"/>
                  <a:pt x="415" y="40"/>
                  <a:pt x="409" y="33"/>
                </a:cubicBezTo>
                <a:cubicBezTo>
                  <a:pt x="406" y="30"/>
                  <a:pt x="401" y="27"/>
                  <a:pt x="388" y="27"/>
                </a:cubicBezTo>
                <a:cubicBezTo>
                  <a:pt x="365" y="27"/>
                  <a:pt x="355" y="36"/>
                  <a:pt x="354" y="43"/>
                </a:cubicBezTo>
                <a:cubicBezTo>
                  <a:pt x="352" y="48"/>
                  <a:pt x="356" y="51"/>
                  <a:pt x="360" y="51"/>
                </a:cubicBezTo>
                <a:cubicBezTo>
                  <a:pt x="364" y="51"/>
                  <a:pt x="368" y="48"/>
                  <a:pt x="369" y="47"/>
                </a:cubicBezTo>
                <a:cubicBezTo>
                  <a:pt x="372" y="45"/>
                  <a:pt x="374" y="42"/>
                  <a:pt x="382" y="42"/>
                </a:cubicBezTo>
                <a:cubicBezTo>
                  <a:pt x="385" y="42"/>
                  <a:pt x="394" y="42"/>
                  <a:pt x="392" y="49"/>
                </a:cubicBezTo>
                <a:cubicBezTo>
                  <a:pt x="391" y="52"/>
                  <a:pt x="388" y="53"/>
                  <a:pt x="381" y="54"/>
                </a:cubicBezTo>
                <a:cubicBezTo>
                  <a:pt x="364" y="57"/>
                  <a:pt x="358" y="58"/>
                  <a:pt x="352" y="62"/>
                </a:cubicBezTo>
                <a:cubicBezTo>
                  <a:pt x="349" y="63"/>
                  <a:pt x="345" y="65"/>
                  <a:pt x="342" y="70"/>
                </a:cubicBezTo>
                <a:cubicBezTo>
                  <a:pt x="341" y="72"/>
                  <a:pt x="339" y="75"/>
                  <a:pt x="338" y="79"/>
                </a:cubicBezTo>
                <a:cubicBezTo>
                  <a:pt x="335" y="93"/>
                  <a:pt x="342" y="102"/>
                  <a:pt x="357" y="102"/>
                </a:cubicBezTo>
                <a:cubicBezTo>
                  <a:pt x="363" y="102"/>
                  <a:pt x="370" y="100"/>
                  <a:pt x="377" y="96"/>
                </a:cubicBezTo>
                <a:cubicBezTo>
                  <a:pt x="379" y="95"/>
                  <a:pt x="380" y="94"/>
                  <a:pt x="382" y="93"/>
                </a:cubicBezTo>
                <a:cubicBezTo>
                  <a:pt x="382" y="96"/>
                  <a:pt x="382" y="101"/>
                  <a:pt x="389" y="101"/>
                </a:cubicBezTo>
                <a:cubicBezTo>
                  <a:pt x="399" y="101"/>
                  <a:pt x="401" y="91"/>
                  <a:pt x="403" y="86"/>
                </a:cubicBezTo>
                <a:lnTo>
                  <a:pt x="411" y="56"/>
                </a:lnTo>
                <a:close/>
                <a:moveTo>
                  <a:pt x="336" y="53"/>
                </a:moveTo>
                <a:cubicBezTo>
                  <a:pt x="338" y="47"/>
                  <a:pt x="339" y="38"/>
                  <a:pt x="332" y="31"/>
                </a:cubicBezTo>
                <a:cubicBezTo>
                  <a:pt x="329" y="29"/>
                  <a:pt x="325" y="27"/>
                  <a:pt x="319" y="27"/>
                </a:cubicBezTo>
                <a:cubicBezTo>
                  <a:pt x="307" y="27"/>
                  <a:pt x="300" y="34"/>
                  <a:pt x="297" y="37"/>
                </a:cubicBezTo>
                <a:cubicBezTo>
                  <a:pt x="297" y="34"/>
                  <a:pt x="297" y="30"/>
                  <a:pt x="293" y="28"/>
                </a:cubicBezTo>
                <a:cubicBezTo>
                  <a:pt x="291" y="28"/>
                  <a:pt x="290" y="28"/>
                  <a:pt x="289" y="28"/>
                </a:cubicBezTo>
                <a:cubicBezTo>
                  <a:pt x="286" y="28"/>
                  <a:pt x="283" y="29"/>
                  <a:pt x="282" y="30"/>
                </a:cubicBezTo>
                <a:cubicBezTo>
                  <a:pt x="278" y="33"/>
                  <a:pt x="277" y="36"/>
                  <a:pt x="276" y="40"/>
                </a:cubicBezTo>
                <a:cubicBezTo>
                  <a:pt x="263" y="89"/>
                  <a:pt x="263" y="89"/>
                  <a:pt x="263" y="89"/>
                </a:cubicBezTo>
                <a:cubicBezTo>
                  <a:pt x="262" y="92"/>
                  <a:pt x="260" y="98"/>
                  <a:pt x="266" y="100"/>
                </a:cubicBezTo>
                <a:cubicBezTo>
                  <a:pt x="267" y="101"/>
                  <a:pt x="268" y="101"/>
                  <a:pt x="270" y="101"/>
                </a:cubicBezTo>
                <a:cubicBezTo>
                  <a:pt x="272" y="101"/>
                  <a:pt x="275" y="100"/>
                  <a:pt x="278" y="98"/>
                </a:cubicBezTo>
                <a:cubicBezTo>
                  <a:pt x="281" y="95"/>
                  <a:pt x="282" y="92"/>
                  <a:pt x="283" y="89"/>
                </a:cubicBezTo>
                <a:cubicBezTo>
                  <a:pt x="290" y="60"/>
                  <a:pt x="290" y="60"/>
                  <a:pt x="290" y="60"/>
                </a:cubicBezTo>
                <a:cubicBezTo>
                  <a:pt x="291" y="56"/>
                  <a:pt x="293" y="50"/>
                  <a:pt x="299" y="46"/>
                </a:cubicBezTo>
                <a:cubicBezTo>
                  <a:pt x="302" y="45"/>
                  <a:pt x="304" y="44"/>
                  <a:pt x="307" y="44"/>
                </a:cubicBezTo>
                <a:cubicBezTo>
                  <a:pt x="311" y="44"/>
                  <a:pt x="314" y="46"/>
                  <a:pt x="315" y="50"/>
                </a:cubicBezTo>
                <a:cubicBezTo>
                  <a:pt x="316" y="52"/>
                  <a:pt x="315" y="55"/>
                  <a:pt x="314" y="58"/>
                </a:cubicBezTo>
                <a:cubicBezTo>
                  <a:pt x="306" y="89"/>
                  <a:pt x="306" y="89"/>
                  <a:pt x="306" y="89"/>
                </a:cubicBezTo>
                <a:cubicBezTo>
                  <a:pt x="305" y="91"/>
                  <a:pt x="304" y="95"/>
                  <a:pt x="306" y="98"/>
                </a:cubicBezTo>
                <a:cubicBezTo>
                  <a:pt x="307" y="99"/>
                  <a:pt x="309" y="101"/>
                  <a:pt x="313" y="101"/>
                </a:cubicBezTo>
                <a:cubicBezTo>
                  <a:pt x="317" y="101"/>
                  <a:pt x="320" y="99"/>
                  <a:pt x="322" y="97"/>
                </a:cubicBezTo>
                <a:cubicBezTo>
                  <a:pt x="325" y="95"/>
                  <a:pt x="326" y="91"/>
                  <a:pt x="326" y="88"/>
                </a:cubicBezTo>
                <a:lnTo>
                  <a:pt x="336" y="53"/>
                </a:lnTo>
                <a:close/>
                <a:moveTo>
                  <a:pt x="258" y="21"/>
                </a:moveTo>
                <a:cubicBezTo>
                  <a:pt x="264" y="21"/>
                  <a:pt x="269" y="16"/>
                  <a:pt x="271" y="10"/>
                </a:cubicBezTo>
                <a:cubicBezTo>
                  <a:pt x="273" y="5"/>
                  <a:pt x="269" y="0"/>
                  <a:pt x="264" y="0"/>
                </a:cubicBezTo>
                <a:cubicBezTo>
                  <a:pt x="258" y="0"/>
                  <a:pt x="252" y="5"/>
                  <a:pt x="251" y="10"/>
                </a:cubicBezTo>
                <a:cubicBezTo>
                  <a:pt x="250" y="16"/>
                  <a:pt x="253" y="21"/>
                  <a:pt x="258" y="21"/>
                </a:cubicBezTo>
                <a:moveTo>
                  <a:pt x="230" y="88"/>
                </a:moveTo>
                <a:cubicBezTo>
                  <a:pt x="229" y="92"/>
                  <a:pt x="228" y="98"/>
                  <a:pt x="233" y="100"/>
                </a:cubicBezTo>
                <a:cubicBezTo>
                  <a:pt x="234" y="100"/>
                  <a:pt x="235" y="101"/>
                  <a:pt x="237" y="101"/>
                </a:cubicBezTo>
                <a:cubicBezTo>
                  <a:pt x="240" y="101"/>
                  <a:pt x="243" y="100"/>
                  <a:pt x="246" y="97"/>
                </a:cubicBezTo>
                <a:cubicBezTo>
                  <a:pt x="248" y="94"/>
                  <a:pt x="249" y="91"/>
                  <a:pt x="250" y="88"/>
                </a:cubicBezTo>
                <a:cubicBezTo>
                  <a:pt x="263" y="40"/>
                  <a:pt x="263" y="40"/>
                  <a:pt x="263" y="40"/>
                </a:cubicBezTo>
                <a:cubicBezTo>
                  <a:pt x="264" y="36"/>
                  <a:pt x="265" y="31"/>
                  <a:pt x="260" y="29"/>
                </a:cubicBezTo>
                <a:cubicBezTo>
                  <a:pt x="259" y="28"/>
                  <a:pt x="258" y="28"/>
                  <a:pt x="256" y="28"/>
                </a:cubicBezTo>
                <a:cubicBezTo>
                  <a:pt x="253" y="28"/>
                  <a:pt x="250" y="29"/>
                  <a:pt x="248" y="30"/>
                </a:cubicBezTo>
                <a:cubicBezTo>
                  <a:pt x="246" y="32"/>
                  <a:pt x="245" y="34"/>
                  <a:pt x="243" y="40"/>
                </a:cubicBezTo>
                <a:lnTo>
                  <a:pt x="230" y="88"/>
                </a:lnTo>
                <a:close/>
                <a:moveTo>
                  <a:pt x="198" y="40"/>
                </a:moveTo>
                <a:cubicBezTo>
                  <a:pt x="198" y="35"/>
                  <a:pt x="198" y="28"/>
                  <a:pt x="190" y="28"/>
                </a:cubicBezTo>
                <a:cubicBezTo>
                  <a:pt x="186" y="28"/>
                  <a:pt x="179" y="31"/>
                  <a:pt x="177" y="38"/>
                </a:cubicBezTo>
                <a:cubicBezTo>
                  <a:pt x="177" y="40"/>
                  <a:pt x="177" y="42"/>
                  <a:pt x="177" y="44"/>
                </a:cubicBezTo>
                <a:cubicBezTo>
                  <a:pt x="180" y="91"/>
                  <a:pt x="180" y="91"/>
                  <a:pt x="180" y="91"/>
                </a:cubicBezTo>
                <a:cubicBezTo>
                  <a:pt x="181" y="98"/>
                  <a:pt x="181" y="101"/>
                  <a:pt x="190" y="101"/>
                </a:cubicBezTo>
                <a:cubicBezTo>
                  <a:pt x="200" y="101"/>
                  <a:pt x="202" y="98"/>
                  <a:pt x="207" y="89"/>
                </a:cubicBezTo>
                <a:cubicBezTo>
                  <a:pt x="235" y="43"/>
                  <a:pt x="235" y="43"/>
                  <a:pt x="235" y="43"/>
                </a:cubicBezTo>
                <a:cubicBezTo>
                  <a:pt x="236" y="41"/>
                  <a:pt x="237" y="39"/>
                  <a:pt x="238" y="37"/>
                </a:cubicBezTo>
                <a:cubicBezTo>
                  <a:pt x="239" y="31"/>
                  <a:pt x="235" y="28"/>
                  <a:pt x="230" y="28"/>
                </a:cubicBezTo>
                <a:cubicBezTo>
                  <a:pt x="223" y="28"/>
                  <a:pt x="220" y="34"/>
                  <a:pt x="217" y="38"/>
                </a:cubicBezTo>
                <a:cubicBezTo>
                  <a:pt x="202" y="67"/>
                  <a:pt x="202" y="67"/>
                  <a:pt x="202" y="67"/>
                </a:cubicBezTo>
                <a:cubicBezTo>
                  <a:pt x="199" y="72"/>
                  <a:pt x="198" y="73"/>
                  <a:pt x="197" y="78"/>
                </a:cubicBezTo>
                <a:cubicBezTo>
                  <a:pt x="197" y="75"/>
                  <a:pt x="197" y="72"/>
                  <a:pt x="197" y="68"/>
                </a:cubicBezTo>
                <a:lnTo>
                  <a:pt x="198" y="40"/>
                </a:lnTo>
                <a:close/>
                <a:moveTo>
                  <a:pt x="141" y="77"/>
                </a:moveTo>
                <a:cubicBezTo>
                  <a:pt x="139" y="78"/>
                  <a:pt x="137" y="81"/>
                  <a:pt x="131" y="84"/>
                </a:cubicBezTo>
                <a:cubicBezTo>
                  <a:pt x="127" y="86"/>
                  <a:pt x="124" y="86"/>
                  <a:pt x="122" y="86"/>
                </a:cubicBezTo>
                <a:cubicBezTo>
                  <a:pt x="116" y="86"/>
                  <a:pt x="113" y="83"/>
                  <a:pt x="114" y="78"/>
                </a:cubicBezTo>
                <a:cubicBezTo>
                  <a:pt x="116" y="71"/>
                  <a:pt x="124" y="70"/>
                  <a:pt x="130" y="69"/>
                </a:cubicBezTo>
                <a:cubicBezTo>
                  <a:pt x="140" y="67"/>
                  <a:pt x="141" y="66"/>
                  <a:pt x="144" y="65"/>
                </a:cubicBezTo>
                <a:lnTo>
                  <a:pt x="141" y="77"/>
                </a:lnTo>
                <a:close/>
                <a:moveTo>
                  <a:pt x="167" y="56"/>
                </a:moveTo>
                <a:cubicBezTo>
                  <a:pt x="168" y="49"/>
                  <a:pt x="171" y="40"/>
                  <a:pt x="165" y="33"/>
                </a:cubicBezTo>
                <a:cubicBezTo>
                  <a:pt x="162" y="30"/>
                  <a:pt x="156" y="27"/>
                  <a:pt x="144" y="27"/>
                </a:cubicBezTo>
                <a:cubicBezTo>
                  <a:pt x="121" y="27"/>
                  <a:pt x="111" y="36"/>
                  <a:pt x="109" y="43"/>
                </a:cubicBezTo>
                <a:cubicBezTo>
                  <a:pt x="108" y="48"/>
                  <a:pt x="112" y="51"/>
                  <a:pt x="116" y="51"/>
                </a:cubicBezTo>
                <a:cubicBezTo>
                  <a:pt x="120" y="51"/>
                  <a:pt x="123" y="48"/>
                  <a:pt x="124" y="47"/>
                </a:cubicBezTo>
                <a:cubicBezTo>
                  <a:pt x="127" y="45"/>
                  <a:pt x="130" y="42"/>
                  <a:pt x="138" y="42"/>
                </a:cubicBezTo>
                <a:cubicBezTo>
                  <a:pt x="140" y="42"/>
                  <a:pt x="149" y="42"/>
                  <a:pt x="148" y="49"/>
                </a:cubicBezTo>
                <a:cubicBezTo>
                  <a:pt x="147" y="52"/>
                  <a:pt x="143" y="53"/>
                  <a:pt x="136" y="54"/>
                </a:cubicBezTo>
                <a:cubicBezTo>
                  <a:pt x="120" y="57"/>
                  <a:pt x="114" y="58"/>
                  <a:pt x="107" y="62"/>
                </a:cubicBezTo>
                <a:cubicBezTo>
                  <a:pt x="105" y="63"/>
                  <a:pt x="101" y="65"/>
                  <a:pt x="98" y="70"/>
                </a:cubicBezTo>
                <a:cubicBezTo>
                  <a:pt x="96" y="72"/>
                  <a:pt x="95" y="75"/>
                  <a:pt x="94" y="79"/>
                </a:cubicBezTo>
                <a:cubicBezTo>
                  <a:pt x="90" y="93"/>
                  <a:pt x="97" y="102"/>
                  <a:pt x="113" y="102"/>
                </a:cubicBezTo>
                <a:cubicBezTo>
                  <a:pt x="119" y="102"/>
                  <a:pt x="126" y="100"/>
                  <a:pt x="132" y="96"/>
                </a:cubicBezTo>
                <a:cubicBezTo>
                  <a:pt x="134" y="95"/>
                  <a:pt x="135" y="94"/>
                  <a:pt x="137" y="93"/>
                </a:cubicBezTo>
                <a:cubicBezTo>
                  <a:pt x="138" y="96"/>
                  <a:pt x="138" y="101"/>
                  <a:pt x="145" y="101"/>
                </a:cubicBezTo>
                <a:cubicBezTo>
                  <a:pt x="154" y="101"/>
                  <a:pt x="157" y="91"/>
                  <a:pt x="159" y="86"/>
                </a:cubicBezTo>
                <a:lnTo>
                  <a:pt x="167" y="56"/>
                </a:lnTo>
                <a:close/>
                <a:moveTo>
                  <a:pt x="49" y="9"/>
                </a:moveTo>
                <a:cubicBezTo>
                  <a:pt x="48" y="4"/>
                  <a:pt x="46" y="1"/>
                  <a:pt x="38" y="1"/>
                </a:cubicBezTo>
                <a:cubicBezTo>
                  <a:pt x="34" y="1"/>
                  <a:pt x="29" y="3"/>
                  <a:pt x="26" y="6"/>
                </a:cubicBezTo>
                <a:cubicBezTo>
                  <a:pt x="23" y="9"/>
                  <a:pt x="23" y="12"/>
                  <a:pt x="22" y="16"/>
                </a:cubicBezTo>
                <a:cubicBezTo>
                  <a:pt x="3" y="87"/>
                  <a:pt x="3" y="87"/>
                  <a:pt x="3" y="87"/>
                </a:cubicBezTo>
                <a:cubicBezTo>
                  <a:pt x="2" y="91"/>
                  <a:pt x="0" y="95"/>
                  <a:pt x="3" y="98"/>
                </a:cubicBezTo>
                <a:cubicBezTo>
                  <a:pt x="3" y="99"/>
                  <a:pt x="5" y="101"/>
                  <a:pt x="9" y="101"/>
                </a:cubicBezTo>
                <a:cubicBezTo>
                  <a:pt x="19" y="101"/>
                  <a:pt x="22" y="91"/>
                  <a:pt x="23" y="86"/>
                </a:cubicBezTo>
                <a:cubicBezTo>
                  <a:pt x="34" y="46"/>
                  <a:pt x="34" y="46"/>
                  <a:pt x="34" y="46"/>
                </a:cubicBezTo>
                <a:cubicBezTo>
                  <a:pt x="35" y="41"/>
                  <a:pt x="35" y="40"/>
                  <a:pt x="36" y="36"/>
                </a:cubicBezTo>
                <a:cubicBezTo>
                  <a:pt x="54" y="91"/>
                  <a:pt x="54" y="91"/>
                  <a:pt x="54" y="91"/>
                </a:cubicBezTo>
                <a:cubicBezTo>
                  <a:pt x="56" y="97"/>
                  <a:pt x="57" y="101"/>
                  <a:pt x="64" y="101"/>
                </a:cubicBezTo>
                <a:cubicBezTo>
                  <a:pt x="77" y="101"/>
                  <a:pt x="80" y="93"/>
                  <a:pt x="81" y="87"/>
                </a:cubicBezTo>
                <a:cubicBezTo>
                  <a:pt x="101" y="14"/>
                  <a:pt x="101" y="14"/>
                  <a:pt x="101" y="14"/>
                </a:cubicBezTo>
                <a:cubicBezTo>
                  <a:pt x="102" y="10"/>
                  <a:pt x="103" y="5"/>
                  <a:pt x="99" y="2"/>
                </a:cubicBezTo>
                <a:cubicBezTo>
                  <a:pt x="98" y="2"/>
                  <a:pt x="97" y="1"/>
                  <a:pt x="94" y="1"/>
                </a:cubicBezTo>
                <a:cubicBezTo>
                  <a:pt x="91" y="1"/>
                  <a:pt x="88" y="3"/>
                  <a:pt x="86" y="5"/>
                </a:cubicBezTo>
                <a:cubicBezTo>
                  <a:pt x="83" y="7"/>
                  <a:pt x="81" y="11"/>
                  <a:pt x="81" y="14"/>
                </a:cubicBezTo>
                <a:cubicBezTo>
                  <a:pt x="70" y="53"/>
                  <a:pt x="70" y="53"/>
                  <a:pt x="70" y="53"/>
                </a:cubicBezTo>
                <a:cubicBezTo>
                  <a:pt x="70" y="55"/>
                  <a:pt x="69" y="57"/>
                  <a:pt x="69" y="59"/>
                </a:cubicBezTo>
                <a:cubicBezTo>
                  <a:pt x="68" y="61"/>
                  <a:pt x="68" y="63"/>
                  <a:pt x="67" y="65"/>
                </a:cubicBezTo>
                <a:lnTo>
                  <a:pt x="49" y="9"/>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pic>
        <p:nvPicPr>
          <p:cNvPr id="8" name="White Frame">
            <a:extLst>
              <a:ext uri="{FF2B5EF4-FFF2-40B4-BE49-F238E27FC236}">
                <a16:creationId xmlns:a16="http://schemas.microsoft.com/office/drawing/2014/main" id="{BA472455-EDD4-4D89-A8BA-B172FD7D984D}"/>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923116092"/>
      </p:ext>
    </p:extLst>
  </p:cSld>
  <p:clrMap bg1="dk1" tx1="lt1" bg2="dk2" tx2="lt2" accent1="accent1" accent2="accent2" accent3="accent3" accent4="accent4" accent5="accent5" accent6="accent6" hlink="hlink" folHlink="folHlink"/>
  <p:sldLayoutIdLst>
    <p:sldLayoutId id="2147483714" r:id="rId1"/>
    <p:sldLayoutId id="2147483715" r:id="rId2"/>
    <p:sldLayoutId id="2147483716"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Klicken Sie auf , um Mastertextstile zu bearbeiten</a:t>
            </a:r>
          </a:p>
          <a:p>
            <a:pPr lvl="1"/>
            <a:r>
              <a:rPr lang="en-US" dirty="0"/>
              <a:t>Zweite Ebene</a:t>
            </a:r>
          </a:p>
          <a:p>
            <a:pPr lvl="2"/>
            <a:r>
              <a:rPr lang="en-US" dirty="0"/>
              <a:t>Dritte Ebene</a:t>
            </a:r>
          </a:p>
          <a:p>
            <a:pPr lvl="3"/>
            <a:r>
              <a:rPr lang="en-US" dirty="0"/>
              <a:t>Vierte Ebene</a:t>
            </a:r>
          </a:p>
          <a:p>
            <a:pPr lvl="4"/>
            <a:r>
              <a:rPr lang="en-US" dirty="0"/>
              <a:t>Fünfte Ebene</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Klicken Sie hier, um den Master-Titelstil zu bearbeiten</a:t>
            </a:r>
          </a:p>
        </p:txBody>
      </p:sp>
      <p:grpSp>
        <p:nvGrpSpPr>
          <p:cNvPr id="16" name="Navina Smart">
            <a:extLst>
              <a:ext uri="{FF2B5EF4-FFF2-40B4-BE49-F238E27FC236}">
                <a16:creationId xmlns:a16="http://schemas.microsoft.com/office/drawing/2014/main" id="{66AD731D-9266-42ED-A6C6-62419BA18C38}"/>
              </a:ext>
            </a:extLst>
          </p:cNvPr>
          <p:cNvGrpSpPr/>
          <p:nvPr userDrawn="1"/>
        </p:nvGrpSpPr>
        <p:grpSpPr>
          <a:xfrm>
            <a:off x="9503866" y="6146799"/>
            <a:ext cx="2271712" cy="331787"/>
            <a:chOff x="3827463" y="-796925"/>
            <a:chExt cx="2271712" cy="331787"/>
          </a:xfrm>
        </p:grpSpPr>
        <p:sp>
          <p:nvSpPr>
            <p:cNvPr id="17" name="Freeform 5">
              <a:extLst>
                <a:ext uri="{FF2B5EF4-FFF2-40B4-BE49-F238E27FC236}">
                  <a16:creationId xmlns:a16="http://schemas.microsoft.com/office/drawing/2014/main" id="{3CB882FA-7146-4310-93AD-3EFC83B6E634}"/>
                </a:ext>
              </a:extLst>
            </p:cNvPr>
            <p:cNvSpPr>
              <a:spLocks noEditPoints="1"/>
            </p:cNvSpPr>
            <p:nvPr userDrawn="1"/>
          </p:nvSpPr>
          <p:spPr bwMode="auto">
            <a:xfrm>
              <a:off x="5262563" y="-709613"/>
              <a:ext cx="836612" cy="241300"/>
            </a:xfrm>
            <a:custGeom>
              <a:avLst/>
              <a:gdLst>
                <a:gd name="T0" fmla="*/ 257 w 263"/>
                <a:gd name="T1" fmla="*/ 73 h 74"/>
                <a:gd name="T2" fmla="*/ 258 w 263"/>
                <a:gd name="T3" fmla="*/ 66 h 74"/>
                <a:gd name="T4" fmla="*/ 252 w 263"/>
                <a:gd name="T5" fmla="*/ 54 h 74"/>
                <a:gd name="T6" fmla="*/ 258 w 263"/>
                <a:gd name="T7" fmla="*/ 28 h 74"/>
                <a:gd name="T8" fmla="*/ 258 w 263"/>
                <a:gd name="T9" fmla="*/ 20 h 74"/>
                <a:gd name="T10" fmla="*/ 252 w 263"/>
                <a:gd name="T11" fmla="*/ 8 h 74"/>
                <a:gd name="T12" fmla="*/ 243 w 263"/>
                <a:gd name="T13" fmla="*/ 8 h 74"/>
                <a:gd name="T14" fmla="*/ 237 w 263"/>
                <a:gd name="T15" fmla="*/ 20 h 74"/>
                <a:gd name="T16" fmla="*/ 237 w 263"/>
                <a:gd name="T17" fmla="*/ 28 h 74"/>
                <a:gd name="T18" fmla="*/ 243 w 263"/>
                <a:gd name="T19" fmla="*/ 58 h 74"/>
                <a:gd name="T20" fmla="*/ 209 w 263"/>
                <a:gd name="T21" fmla="*/ 19 h 74"/>
                <a:gd name="T22" fmla="*/ 205 w 263"/>
                <a:gd name="T23" fmla="*/ 69 h 74"/>
                <a:gd name="T24" fmla="*/ 214 w 263"/>
                <a:gd name="T25" fmla="*/ 69 h 74"/>
                <a:gd name="T26" fmla="*/ 221 w 263"/>
                <a:gd name="T27" fmla="*/ 31 h 74"/>
                <a:gd name="T28" fmla="*/ 233 w 263"/>
                <a:gd name="T29" fmla="*/ 24 h 74"/>
                <a:gd name="T30" fmla="*/ 214 w 263"/>
                <a:gd name="T31" fmla="*/ 29 h 74"/>
                <a:gd name="T32" fmla="*/ 176 w 263"/>
                <a:gd name="T33" fmla="*/ 47 h 74"/>
                <a:gd name="T34" fmla="*/ 180 w 263"/>
                <a:gd name="T35" fmla="*/ 61 h 74"/>
                <a:gd name="T36" fmla="*/ 159 w 263"/>
                <a:gd name="T37" fmla="*/ 58 h 74"/>
                <a:gd name="T38" fmla="*/ 171 w 263"/>
                <a:gd name="T39" fmla="*/ 49 h 74"/>
                <a:gd name="T40" fmla="*/ 192 w 263"/>
                <a:gd name="T41" fmla="*/ 39 h 74"/>
                <a:gd name="T42" fmla="*/ 172 w 263"/>
                <a:gd name="T43" fmla="*/ 19 h 74"/>
                <a:gd name="T44" fmla="*/ 152 w 263"/>
                <a:gd name="T45" fmla="*/ 33 h 74"/>
                <a:gd name="T46" fmla="*/ 161 w 263"/>
                <a:gd name="T47" fmla="*/ 34 h 74"/>
                <a:gd name="T48" fmla="*/ 183 w 263"/>
                <a:gd name="T49" fmla="*/ 35 h 74"/>
                <a:gd name="T50" fmla="*/ 174 w 263"/>
                <a:gd name="T51" fmla="*/ 41 h 74"/>
                <a:gd name="T52" fmla="*/ 150 w 263"/>
                <a:gd name="T53" fmla="*/ 58 h 74"/>
                <a:gd name="T54" fmla="*/ 183 w 263"/>
                <a:gd name="T55" fmla="*/ 66 h 74"/>
                <a:gd name="T56" fmla="*/ 188 w 263"/>
                <a:gd name="T57" fmla="*/ 73 h 74"/>
                <a:gd name="T58" fmla="*/ 192 w 263"/>
                <a:gd name="T59" fmla="*/ 39 h 74"/>
                <a:gd name="T60" fmla="*/ 71 w 263"/>
                <a:gd name="T61" fmla="*/ 73 h 74"/>
                <a:gd name="T62" fmla="*/ 76 w 263"/>
                <a:gd name="T63" fmla="*/ 69 h 74"/>
                <a:gd name="T64" fmla="*/ 79 w 263"/>
                <a:gd name="T65" fmla="*/ 33 h 74"/>
                <a:gd name="T66" fmla="*/ 98 w 263"/>
                <a:gd name="T67" fmla="*/ 36 h 74"/>
                <a:gd name="T68" fmla="*/ 98 w 263"/>
                <a:gd name="T69" fmla="*/ 69 h 74"/>
                <a:gd name="T70" fmla="*/ 103 w 263"/>
                <a:gd name="T71" fmla="*/ 73 h 74"/>
                <a:gd name="T72" fmla="*/ 108 w 263"/>
                <a:gd name="T73" fmla="*/ 69 h 74"/>
                <a:gd name="T74" fmla="*/ 110 w 263"/>
                <a:gd name="T75" fmla="*/ 33 h 74"/>
                <a:gd name="T76" fmla="*/ 130 w 263"/>
                <a:gd name="T77" fmla="*/ 38 h 74"/>
                <a:gd name="T78" fmla="*/ 130 w 263"/>
                <a:gd name="T79" fmla="*/ 69 h 74"/>
                <a:gd name="T80" fmla="*/ 135 w 263"/>
                <a:gd name="T81" fmla="*/ 73 h 74"/>
                <a:gd name="T82" fmla="*/ 140 w 263"/>
                <a:gd name="T83" fmla="*/ 38 h 74"/>
                <a:gd name="T84" fmla="*/ 122 w 263"/>
                <a:gd name="T85" fmla="*/ 19 h 74"/>
                <a:gd name="T86" fmla="*/ 100 w 263"/>
                <a:gd name="T87" fmla="*/ 21 h 74"/>
                <a:gd name="T88" fmla="*/ 76 w 263"/>
                <a:gd name="T89" fmla="*/ 26 h 74"/>
                <a:gd name="T90" fmla="*/ 69 w 263"/>
                <a:gd name="T91" fmla="*/ 20 h 74"/>
                <a:gd name="T92" fmla="*/ 67 w 263"/>
                <a:gd name="T93" fmla="*/ 69 h 74"/>
                <a:gd name="T94" fmla="*/ 16 w 263"/>
                <a:gd name="T95" fmla="*/ 25 h 74"/>
                <a:gd name="T96" fmla="*/ 18 w 263"/>
                <a:gd name="T97" fmla="*/ 10 h 74"/>
                <a:gd name="T98" fmla="*/ 43 w 263"/>
                <a:gd name="T99" fmla="*/ 17 h 74"/>
                <a:gd name="T100" fmla="*/ 48 w 263"/>
                <a:gd name="T101" fmla="*/ 22 h 74"/>
                <a:gd name="T102" fmla="*/ 47 w 263"/>
                <a:gd name="T103" fmla="*/ 5 h 74"/>
                <a:gd name="T104" fmla="*/ 4 w 263"/>
                <a:gd name="T105" fmla="*/ 20 h 74"/>
                <a:gd name="T106" fmla="*/ 21 w 263"/>
                <a:gd name="T107" fmla="*/ 38 h 74"/>
                <a:gd name="T108" fmla="*/ 41 w 263"/>
                <a:gd name="T109" fmla="*/ 46 h 74"/>
                <a:gd name="T110" fmla="*/ 41 w 263"/>
                <a:gd name="T111" fmla="*/ 62 h 74"/>
                <a:gd name="T112" fmla="*/ 16 w 263"/>
                <a:gd name="T113" fmla="*/ 62 h 74"/>
                <a:gd name="T114" fmla="*/ 6 w 263"/>
                <a:gd name="T115" fmla="*/ 49 h 74"/>
                <a:gd name="T116" fmla="*/ 9 w 263"/>
                <a:gd name="T117" fmla="*/ 68 h 74"/>
                <a:gd name="T118" fmla="*/ 55 w 263"/>
                <a:gd name="T119" fmla="*/ 53 h 74"/>
                <a:gd name="T120" fmla="*/ 26 w 263"/>
                <a:gd name="T121" fmla="*/ 29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63" h="74">
                  <a:moveTo>
                    <a:pt x="243" y="58"/>
                  </a:moveTo>
                  <a:cubicBezTo>
                    <a:pt x="243" y="66"/>
                    <a:pt x="243" y="73"/>
                    <a:pt x="257" y="73"/>
                  </a:cubicBezTo>
                  <a:cubicBezTo>
                    <a:pt x="260" y="73"/>
                    <a:pt x="263" y="73"/>
                    <a:pt x="263" y="70"/>
                  </a:cubicBezTo>
                  <a:cubicBezTo>
                    <a:pt x="263" y="66"/>
                    <a:pt x="260" y="66"/>
                    <a:pt x="258" y="66"/>
                  </a:cubicBezTo>
                  <a:cubicBezTo>
                    <a:pt x="255" y="65"/>
                    <a:pt x="253" y="65"/>
                    <a:pt x="253" y="62"/>
                  </a:cubicBezTo>
                  <a:cubicBezTo>
                    <a:pt x="252" y="61"/>
                    <a:pt x="252" y="60"/>
                    <a:pt x="252" y="54"/>
                  </a:cubicBezTo>
                  <a:cubicBezTo>
                    <a:pt x="252" y="28"/>
                    <a:pt x="252" y="28"/>
                    <a:pt x="252" y="28"/>
                  </a:cubicBezTo>
                  <a:cubicBezTo>
                    <a:pt x="258" y="28"/>
                    <a:pt x="258" y="28"/>
                    <a:pt x="258" y="28"/>
                  </a:cubicBezTo>
                  <a:cubicBezTo>
                    <a:pt x="260" y="28"/>
                    <a:pt x="262" y="28"/>
                    <a:pt x="262" y="24"/>
                  </a:cubicBezTo>
                  <a:cubicBezTo>
                    <a:pt x="262" y="20"/>
                    <a:pt x="260" y="20"/>
                    <a:pt x="258" y="20"/>
                  </a:cubicBezTo>
                  <a:cubicBezTo>
                    <a:pt x="252" y="20"/>
                    <a:pt x="252" y="20"/>
                    <a:pt x="252" y="20"/>
                  </a:cubicBezTo>
                  <a:cubicBezTo>
                    <a:pt x="252" y="8"/>
                    <a:pt x="252" y="8"/>
                    <a:pt x="252" y="8"/>
                  </a:cubicBezTo>
                  <a:cubicBezTo>
                    <a:pt x="252" y="7"/>
                    <a:pt x="252" y="4"/>
                    <a:pt x="247" y="4"/>
                  </a:cubicBezTo>
                  <a:cubicBezTo>
                    <a:pt x="243" y="4"/>
                    <a:pt x="243" y="7"/>
                    <a:pt x="243" y="8"/>
                  </a:cubicBezTo>
                  <a:cubicBezTo>
                    <a:pt x="243" y="20"/>
                    <a:pt x="243" y="20"/>
                    <a:pt x="243" y="20"/>
                  </a:cubicBezTo>
                  <a:cubicBezTo>
                    <a:pt x="237" y="20"/>
                    <a:pt x="237" y="20"/>
                    <a:pt x="237" y="20"/>
                  </a:cubicBezTo>
                  <a:cubicBezTo>
                    <a:pt x="236" y="20"/>
                    <a:pt x="233" y="20"/>
                    <a:pt x="233" y="24"/>
                  </a:cubicBezTo>
                  <a:cubicBezTo>
                    <a:pt x="233" y="28"/>
                    <a:pt x="236" y="28"/>
                    <a:pt x="237" y="28"/>
                  </a:cubicBezTo>
                  <a:cubicBezTo>
                    <a:pt x="243" y="28"/>
                    <a:pt x="243" y="28"/>
                    <a:pt x="243" y="28"/>
                  </a:cubicBezTo>
                  <a:lnTo>
                    <a:pt x="243" y="58"/>
                  </a:lnTo>
                  <a:close/>
                  <a:moveTo>
                    <a:pt x="214" y="24"/>
                  </a:moveTo>
                  <a:cubicBezTo>
                    <a:pt x="214" y="22"/>
                    <a:pt x="213" y="19"/>
                    <a:pt x="209" y="19"/>
                  </a:cubicBezTo>
                  <a:cubicBezTo>
                    <a:pt x="205" y="19"/>
                    <a:pt x="205" y="22"/>
                    <a:pt x="205" y="24"/>
                  </a:cubicBezTo>
                  <a:cubicBezTo>
                    <a:pt x="205" y="69"/>
                    <a:pt x="205" y="69"/>
                    <a:pt x="205" y="69"/>
                  </a:cubicBezTo>
                  <a:cubicBezTo>
                    <a:pt x="205" y="71"/>
                    <a:pt x="205" y="73"/>
                    <a:pt x="209" y="73"/>
                  </a:cubicBezTo>
                  <a:cubicBezTo>
                    <a:pt x="214" y="73"/>
                    <a:pt x="214" y="71"/>
                    <a:pt x="214" y="69"/>
                  </a:cubicBezTo>
                  <a:cubicBezTo>
                    <a:pt x="214" y="49"/>
                    <a:pt x="214" y="49"/>
                    <a:pt x="214" y="49"/>
                  </a:cubicBezTo>
                  <a:cubicBezTo>
                    <a:pt x="214" y="43"/>
                    <a:pt x="214" y="36"/>
                    <a:pt x="221" y="31"/>
                  </a:cubicBezTo>
                  <a:cubicBezTo>
                    <a:pt x="224" y="29"/>
                    <a:pt x="226" y="29"/>
                    <a:pt x="229" y="28"/>
                  </a:cubicBezTo>
                  <a:cubicBezTo>
                    <a:pt x="230" y="28"/>
                    <a:pt x="233" y="28"/>
                    <a:pt x="233" y="24"/>
                  </a:cubicBezTo>
                  <a:cubicBezTo>
                    <a:pt x="233" y="19"/>
                    <a:pt x="229" y="19"/>
                    <a:pt x="227" y="19"/>
                  </a:cubicBezTo>
                  <a:cubicBezTo>
                    <a:pt x="221" y="19"/>
                    <a:pt x="216" y="23"/>
                    <a:pt x="214" y="29"/>
                  </a:cubicBezTo>
                  <a:lnTo>
                    <a:pt x="214" y="24"/>
                  </a:lnTo>
                  <a:close/>
                  <a:moveTo>
                    <a:pt x="176" y="47"/>
                  </a:moveTo>
                  <a:cubicBezTo>
                    <a:pt x="180" y="47"/>
                    <a:pt x="181" y="46"/>
                    <a:pt x="183" y="46"/>
                  </a:cubicBezTo>
                  <a:cubicBezTo>
                    <a:pt x="183" y="52"/>
                    <a:pt x="183" y="57"/>
                    <a:pt x="180" y="61"/>
                  </a:cubicBezTo>
                  <a:cubicBezTo>
                    <a:pt x="179" y="63"/>
                    <a:pt x="175" y="66"/>
                    <a:pt x="169" y="66"/>
                  </a:cubicBezTo>
                  <a:cubicBezTo>
                    <a:pt x="164" y="66"/>
                    <a:pt x="159" y="63"/>
                    <a:pt x="159" y="58"/>
                  </a:cubicBezTo>
                  <a:cubicBezTo>
                    <a:pt x="159" y="52"/>
                    <a:pt x="164" y="51"/>
                    <a:pt x="166" y="50"/>
                  </a:cubicBezTo>
                  <a:cubicBezTo>
                    <a:pt x="167" y="50"/>
                    <a:pt x="169" y="49"/>
                    <a:pt x="171" y="49"/>
                  </a:cubicBezTo>
                  <a:lnTo>
                    <a:pt x="176" y="47"/>
                  </a:lnTo>
                  <a:close/>
                  <a:moveTo>
                    <a:pt x="192" y="39"/>
                  </a:moveTo>
                  <a:cubicBezTo>
                    <a:pt x="192" y="34"/>
                    <a:pt x="192" y="29"/>
                    <a:pt x="188" y="25"/>
                  </a:cubicBezTo>
                  <a:cubicBezTo>
                    <a:pt x="184" y="20"/>
                    <a:pt x="178" y="19"/>
                    <a:pt x="172" y="19"/>
                  </a:cubicBezTo>
                  <a:cubicBezTo>
                    <a:pt x="165" y="19"/>
                    <a:pt x="158" y="21"/>
                    <a:pt x="154" y="27"/>
                  </a:cubicBezTo>
                  <a:cubicBezTo>
                    <a:pt x="153" y="28"/>
                    <a:pt x="152" y="31"/>
                    <a:pt x="152" y="33"/>
                  </a:cubicBezTo>
                  <a:cubicBezTo>
                    <a:pt x="152" y="35"/>
                    <a:pt x="153" y="37"/>
                    <a:pt x="157" y="37"/>
                  </a:cubicBezTo>
                  <a:cubicBezTo>
                    <a:pt x="160" y="37"/>
                    <a:pt x="161" y="35"/>
                    <a:pt x="161" y="34"/>
                  </a:cubicBezTo>
                  <a:cubicBezTo>
                    <a:pt x="162" y="31"/>
                    <a:pt x="164" y="27"/>
                    <a:pt x="172" y="27"/>
                  </a:cubicBezTo>
                  <a:cubicBezTo>
                    <a:pt x="174" y="27"/>
                    <a:pt x="183" y="27"/>
                    <a:pt x="183" y="35"/>
                  </a:cubicBezTo>
                  <a:cubicBezTo>
                    <a:pt x="183" y="38"/>
                    <a:pt x="182" y="39"/>
                    <a:pt x="180" y="39"/>
                  </a:cubicBezTo>
                  <a:cubicBezTo>
                    <a:pt x="179" y="40"/>
                    <a:pt x="177" y="40"/>
                    <a:pt x="174" y="41"/>
                  </a:cubicBezTo>
                  <a:cubicBezTo>
                    <a:pt x="165" y="42"/>
                    <a:pt x="165" y="42"/>
                    <a:pt x="165" y="42"/>
                  </a:cubicBezTo>
                  <a:cubicBezTo>
                    <a:pt x="160" y="44"/>
                    <a:pt x="150" y="46"/>
                    <a:pt x="150" y="58"/>
                  </a:cubicBezTo>
                  <a:cubicBezTo>
                    <a:pt x="150" y="67"/>
                    <a:pt x="156" y="74"/>
                    <a:pt x="167" y="74"/>
                  </a:cubicBezTo>
                  <a:cubicBezTo>
                    <a:pt x="171" y="74"/>
                    <a:pt x="178" y="73"/>
                    <a:pt x="183" y="66"/>
                  </a:cubicBezTo>
                  <a:cubicBezTo>
                    <a:pt x="183" y="70"/>
                    <a:pt x="183" y="70"/>
                    <a:pt x="184" y="71"/>
                  </a:cubicBezTo>
                  <a:cubicBezTo>
                    <a:pt x="184" y="73"/>
                    <a:pt x="186" y="73"/>
                    <a:pt x="188" y="73"/>
                  </a:cubicBezTo>
                  <a:cubicBezTo>
                    <a:pt x="191" y="73"/>
                    <a:pt x="192" y="71"/>
                    <a:pt x="192" y="69"/>
                  </a:cubicBezTo>
                  <a:lnTo>
                    <a:pt x="192" y="39"/>
                  </a:lnTo>
                  <a:close/>
                  <a:moveTo>
                    <a:pt x="67" y="69"/>
                  </a:moveTo>
                  <a:cubicBezTo>
                    <a:pt x="67" y="70"/>
                    <a:pt x="67" y="73"/>
                    <a:pt x="71" y="73"/>
                  </a:cubicBezTo>
                  <a:cubicBezTo>
                    <a:pt x="74" y="73"/>
                    <a:pt x="75" y="72"/>
                    <a:pt x="76" y="71"/>
                  </a:cubicBezTo>
                  <a:cubicBezTo>
                    <a:pt x="76" y="70"/>
                    <a:pt x="76" y="70"/>
                    <a:pt x="76" y="69"/>
                  </a:cubicBezTo>
                  <a:cubicBezTo>
                    <a:pt x="76" y="46"/>
                    <a:pt x="76" y="46"/>
                    <a:pt x="76" y="46"/>
                  </a:cubicBezTo>
                  <a:cubicBezTo>
                    <a:pt x="76" y="40"/>
                    <a:pt x="76" y="36"/>
                    <a:pt x="79" y="33"/>
                  </a:cubicBezTo>
                  <a:cubicBezTo>
                    <a:pt x="81" y="29"/>
                    <a:pt x="85" y="27"/>
                    <a:pt x="89" y="27"/>
                  </a:cubicBezTo>
                  <a:cubicBezTo>
                    <a:pt x="97" y="27"/>
                    <a:pt x="98" y="34"/>
                    <a:pt x="98" y="36"/>
                  </a:cubicBezTo>
                  <a:cubicBezTo>
                    <a:pt x="98" y="37"/>
                    <a:pt x="98" y="38"/>
                    <a:pt x="98" y="43"/>
                  </a:cubicBezTo>
                  <a:cubicBezTo>
                    <a:pt x="98" y="69"/>
                    <a:pt x="98" y="69"/>
                    <a:pt x="98" y="69"/>
                  </a:cubicBezTo>
                  <a:cubicBezTo>
                    <a:pt x="98" y="70"/>
                    <a:pt x="99" y="72"/>
                    <a:pt x="101" y="73"/>
                  </a:cubicBezTo>
                  <a:cubicBezTo>
                    <a:pt x="101" y="73"/>
                    <a:pt x="102" y="73"/>
                    <a:pt x="103" y="73"/>
                  </a:cubicBezTo>
                  <a:cubicBezTo>
                    <a:pt x="104" y="73"/>
                    <a:pt x="105" y="73"/>
                    <a:pt x="106" y="73"/>
                  </a:cubicBezTo>
                  <a:cubicBezTo>
                    <a:pt x="108" y="72"/>
                    <a:pt x="108" y="70"/>
                    <a:pt x="108" y="69"/>
                  </a:cubicBezTo>
                  <a:cubicBezTo>
                    <a:pt x="108" y="44"/>
                    <a:pt x="108" y="44"/>
                    <a:pt x="108" y="44"/>
                  </a:cubicBezTo>
                  <a:cubicBezTo>
                    <a:pt x="108" y="39"/>
                    <a:pt x="108" y="36"/>
                    <a:pt x="110" y="33"/>
                  </a:cubicBezTo>
                  <a:cubicBezTo>
                    <a:pt x="112" y="30"/>
                    <a:pt x="115" y="27"/>
                    <a:pt x="120" y="27"/>
                  </a:cubicBezTo>
                  <a:cubicBezTo>
                    <a:pt x="130" y="27"/>
                    <a:pt x="130" y="35"/>
                    <a:pt x="130" y="38"/>
                  </a:cubicBezTo>
                  <a:cubicBezTo>
                    <a:pt x="130" y="40"/>
                    <a:pt x="130" y="43"/>
                    <a:pt x="130" y="46"/>
                  </a:cubicBezTo>
                  <a:cubicBezTo>
                    <a:pt x="130" y="69"/>
                    <a:pt x="130" y="69"/>
                    <a:pt x="130" y="69"/>
                  </a:cubicBezTo>
                  <a:cubicBezTo>
                    <a:pt x="130" y="70"/>
                    <a:pt x="130" y="72"/>
                    <a:pt x="132" y="73"/>
                  </a:cubicBezTo>
                  <a:cubicBezTo>
                    <a:pt x="133" y="73"/>
                    <a:pt x="134" y="73"/>
                    <a:pt x="135" y="73"/>
                  </a:cubicBezTo>
                  <a:cubicBezTo>
                    <a:pt x="139" y="73"/>
                    <a:pt x="140" y="70"/>
                    <a:pt x="140" y="69"/>
                  </a:cubicBezTo>
                  <a:cubicBezTo>
                    <a:pt x="140" y="38"/>
                    <a:pt x="140" y="38"/>
                    <a:pt x="140" y="38"/>
                  </a:cubicBezTo>
                  <a:cubicBezTo>
                    <a:pt x="140" y="33"/>
                    <a:pt x="139" y="29"/>
                    <a:pt x="136" y="24"/>
                  </a:cubicBezTo>
                  <a:cubicBezTo>
                    <a:pt x="132" y="20"/>
                    <a:pt x="127" y="19"/>
                    <a:pt x="122" y="19"/>
                  </a:cubicBezTo>
                  <a:cubicBezTo>
                    <a:pt x="114" y="19"/>
                    <a:pt x="109" y="22"/>
                    <a:pt x="105" y="27"/>
                  </a:cubicBezTo>
                  <a:cubicBezTo>
                    <a:pt x="105" y="26"/>
                    <a:pt x="103" y="23"/>
                    <a:pt x="100" y="21"/>
                  </a:cubicBezTo>
                  <a:cubicBezTo>
                    <a:pt x="97" y="19"/>
                    <a:pt x="94" y="19"/>
                    <a:pt x="91" y="19"/>
                  </a:cubicBezTo>
                  <a:cubicBezTo>
                    <a:pt x="84" y="19"/>
                    <a:pt x="80" y="21"/>
                    <a:pt x="76" y="26"/>
                  </a:cubicBezTo>
                  <a:cubicBezTo>
                    <a:pt x="76" y="23"/>
                    <a:pt x="76" y="21"/>
                    <a:pt x="74" y="20"/>
                  </a:cubicBezTo>
                  <a:cubicBezTo>
                    <a:pt x="72" y="19"/>
                    <a:pt x="70" y="19"/>
                    <a:pt x="69" y="20"/>
                  </a:cubicBezTo>
                  <a:cubicBezTo>
                    <a:pt x="67" y="21"/>
                    <a:pt x="67" y="22"/>
                    <a:pt x="67" y="24"/>
                  </a:cubicBezTo>
                  <a:lnTo>
                    <a:pt x="67" y="69"/>
                  </a:lnTo>
                  <a:close/>
                  <a:moveTo>
                    <a:pt x="26" y="29"/>
                  </a:moveTo>
                  <a:cubicBezTo>
                    <a:pt x="22" y="28"/>
                    <a:pt x="18" y="27"/>
                    <a:pt x="16" y="25"/>
                  </a:cubicBezTo>
                  <a:cubicBezTo>
                    <a:pt x="16" y="25"/>
                    <a:pt x="14" y="23"/>
                    <a:pt x="14" y="19"/>
                  </a:cubicBezTo>
                  <a:cubicBezTo>
                    <a:pt x="14" y="15"/>
                    <a:pt x="15" y="12"/>
                    <a:pt x="18" y="10"/>
                  </a:cubicBezTo>
                  <a:cubicBezTo>
                    <a:pt x="20" y="9"/>
                    <a:pt x="24" y="8"/>
                    <a:pt x="28" y="8"/>
                  </a:cubicBezTo>
                  <a:cubicBezTo>
                    <a:pt x="39" y="8"/>
                    <a:pt x="42" y="14"/>
                    <a:pt x="43" y="17"/>
                  </a:cubicBezTo>
                  <a:cubicBezTo>
                    <a:pt x="44" y="18"/>
                    <a:pt x="45" y="20"/>
                    <a:pt x="45" y="20"/>
                  </a:cubicBezTo>
                  <a:cubicBezTo>
                    <a:pt x="46" y="22"/>
                    <a:pt x="47" y="22"/>
                    <a:pt x="48" y="22"/>
                  </a:cubicBezTo>
                  <a:cubicBezTo>
                    <a:pt x="51" y="22"/>
                    <a:pt x="53" y="20"/>
                    <a:pt x="53" y="17"/>
                  </a:cubicBezTo>
                  <a:cubicBezTo>
                    <a:pt x="53" y="15"/>
                    <a:pt x="51" y="9"/>
                    <a:pt x="47" y="5"/>
                  </a:cubicBezTo>
                  <a:cubicBezTo>
                    <a:pt x="41" y="0"/>
                    <a:pt x="33" y="0"/>
                    <a:pt x="28" y="0"/>
                  </a:cubicBezTo>
                  <a:cubicBezTo>
                    <a:pt x="12" y="0"/>
                    <a:pt x="4" y="8"/>
                    <a:pt x="4" y="20"/>
                  </a:cubicBezTo>
                  <a:cubicBezTo>
                    <a:pt x="4" y="31"/>
                    <a:pt x="11" y="34"/>
                    <a:pt x="13" y="35"/>
                  </a:cubicBezTo>
                  <a:cubicBezTo>
                    <a:pt x="15" y="36"/>
                    <a:pt x="18" y="37"/>
                    <a:pt x="21" y="38"/>
                  </a:cubicBezTo>
                  <a:cubicBezTo>
                    <a:pt x="28" y="40"/>
                    <a:pt x="28" y="40"/>
                    <a:pt x="28" y="40"/>
                  </a:cubicBezTo>
                  <a:cubicBezTo>
                    <a:pt x="34" y="42"/>
                    <a:pt x="38" y="43"/>
                    <a:pt x="41" y="46"/>
                  </a:cubicBezTo>
                  <a:cubicBezTo>
                    <a:pt x="43" y="47"/>
                    <a:pt x="45" y="50"/>
                    <a:pt x="45" y="54"/>
                  </a:cubicBezTo>
                  <a:cubicBezTo>
                    <a:pt x="45" y="57"/>
                    <a:pt x="43" y="60"/>
                    <a:pt x="41" y="62"/>
                  </a:cubicBezTo>
                  <a:cubicBezTo>
                    <a:pt x="37" y="65"/>
                    <a:pt x="31" y="65"/>
                    <a:pt x="29" y="65"/>
                  </a:cubicBezTo>
                  <a:cubicBezTo>
                    <a:pt x="26" y="65"/>
                    <a:pt x="21" y="65"/>
                    <a:pt x="16" y="62"/>
                  </a:cubicBezTo>
                  <a:cubicBezTo>
                    <a:pt x="12" y="59"/>
                    <a:pt x="11" y="55"/>
                    <a:pt x="10" y="52"/>
                  </a:cubicBezTo>
                  <a:cubicBezTo>
                    <a:pt x="10" y="50"/>
                    <a:pt x="9" y="49"/>
                    <a:pt x="6" y="49"/>
                  </a:cubicBezTo>
                  <a:cubicBezTo>
                    <a:pt x="4" y="49"/>
                    <a:pt x="0" y="50"/>
                    <a:pt x="0" y="54"/>
                  </a:cubicBezTo>
                  <a:cubicBezTo>
                    <a:pt x="0" y="55"/>
                    <a:pt x="2" y="63"/>
                    <a:pt x="9" y="68"/>
                  </a:cubicBezTo>
                  <a:cubicBezTo>
                    <a:pt x="14" y="72"/>
                    <a:pt x="21" y="74"/>
                    <a:pt x="28" y="74"/>
                  </a:cubicBezTo>
                  <a:cubicBezTo>
                    <a:pt x="40" y="74"/>
                    <a:pt x="55" y="69"/>
                    <a:pt x="55" y="53"/>
                  </a:cubicBezTo>
                  <a:cubicBezTo>
                    <a:pt x="55" y="37"/>
                    <a:pt x="43" y="34"/>
                    <a:pt x="35" y="32"/>
                  </a:cubicBezTo>
                  <a:lnTo>
                    <a:pt x="26" y="29"/>
                  </a:lnTo>
                  <a:close/>
                </a:path>
              </a:pathLst>
            </a:cu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6">
              <a:extLst>
                <a:ext uri="{FF2B5EF4-FFF2-40B4-BE49-F238E27FC236}">
                  <a16:creationId xmlns:a16="http://schemas.microsoft.com/office/drawing/2014/main" id="{4A2726D5-A080-4CA7-9639-8742730B8B20}"/>
                </a:ext>
              </a:extLst>
            </p:cNvPr>
            <p:cNvSpPr>
              <a:spLocks noEditPoints="1"/>
            </p:cNvSpPr>
            <p:nvPr userDrawn="1"/>
          </p:nvSpPr>
          <p:spPr bwMode="auto">
            <a:xfrm>
              <a:off x="3827463" y="-796925"/>
              <a:ext cx="1416050" cy="331787"/>
            </a:xfrm>
            <a:custGeom>
              <a:avLst/>
              <a:gdLst>
                <a:gd name="T0" fmla="*/ 425 w 445"/>
                <a:gd name="T1" fmla="*/ 4 h 102"/>
                <a:gd name="T2" fmla="*/ 416 w 445"/>
                <a:gd name="T3" fmla="*/ 7 h 102"/>
                <a:gd name="T4" fmla="*/ 419 w 445"/>
                <a:gd name="T5" fmla="*/ 7 h 102"/>
                <a:gd name="T6" fmla="*/ 436 w 445"/>
                <a:gd name="T7" fmla="*/ 19 h 102"/>
                <a:gd name="T8" fmla="*/ 427 w 445"/>
                <a:gd name="T9" fmla="*/ 23 h 102"/>
                <a:gd name="T10" fmla="*/ 430 w 445"/>
                <a:gd name="T11" fmla="*/ 8 h 102"/>
                <a:gd name="T12" fmla="*/ 437 w 445"/>
                <a:gd name="T13" fmla="*/ 23 h 102"/>
                <a:gd name="T14" fmla="*/ 442 w 445"/>
                <a:gd name="T15" fmla="*/ 11 h 102"/>
                <a:gd name="T16" fmla="*/ 445 w 445"/>
                <a:gd name="T17" fmla="*/ 4 h 102"/>
                <a:gd name="T18" fmla="*/ 366 w 445"/>
                <a:gd name="T19" fmla="*/ 86 h 102"/>
                <a:gd name="T20" fmla="*/ 388 w 445"/>
                <a:gd name="T21" fmla="*/ 65 h 102"/>
                <a:gd name="T22" fmla="*/ 409 w 445"/>
                <a:gd name="T23" fmla="*/ 33 h 102"/>
                <a:gd name="T24" fmla="*/ 360 w 445"/>
                <a:gd name="T25" fmla="*/ 51 h 102"/>
                <a:gd name="T26" fmla="*/ 392 w 445"/>
                <a:gd name="T27" fmla="*/ 49 h 102"/>
                <a:gd name="T28" fmla="*/ 342 w 445"/>
                <a:gd name="T29" fmla="*/ 70 h 102"/>
                <a:gd name="T30" fmla="*/ 377 w 445"/>
                <a:gd name="T31" fmla="*/ 96 h 102"/>
                <a:gd name="T32" fmla="*/ 403 w 445"/>
                <a:gd name="T33" fmla="*/ 86 h 102"/>
                <a:gd name="T34" fmla="*/ 332 w 445"/>
                <a:gd name="T35" fmla="*/ 31 h 102"/>
                <a:gd name="T36" fmla="*/ 293 w 445"/>
                <a:gd name="T37" fmla="*/ 28 h 102"/>
                <a:gd name="T38" fmla="*/ 276 w 445"/>
                <a:gd name="T39" fmla="*/ 40 h 102"/>
                <a:gd name="T40" fmla="*/ 270 w 445"/>
                <a:gd name="T41" fmla="*/ 101 h 102"/>
                <a:gd name="T42" fmla="*/ 290 w 445"/>
                <a:gd name="T43" fmla="*/ 60 h 102"/>
                <a:gd name="T44" fmla="*/ 315 w 445"/>
                <a:gd name="T45" fmla="*/ 50 h 102"/>
                <a:gd name="T46" fmla="*/ 306 w 445"/>
                <a:gd name="T47" fmla="*/ 98 h 102"/>
                <a:gd name="T48" fmla="*/ 326 w 445"/>
                <a:gd name="T49" fmla="*/ 88 h 102"/>
                <a:gd name="T50" fmla="*/ 271 w 445"/>
                <a:gd name="T51" fmla="*/ 10 h 102"/>
                <a:gd name="T52" fmla="*/ 258 w 445"/>
                <a:gd name="T53" fmla="*/ 21 h 102"/>
                <a:gd name="T54" fmla="*/ 237 w 445"/>
                <a:gd name="T55" fmla="*/ 101 h 102"/>
                <a:gd name="T56" fmla="*/ 263 w 445"/>
                <a:gd name="T57" fmla="*/ 40 h 102"/>
                <a:gd name="T58" fmla="*/ 248 w 445"/>
                <a:gd name="T59" fmla="*/ 30 h 102"/>
                <a:gd name="T60" fmla="*/ 198 w 445"/>
                <a:gd name="T61" fmla="*/ 40 h 102"/>
                <a:gd name="T62" fmla="*/ 177 w 445"/>
                <a:gd name="T63" fmla="*/ 44 h 102"/>
                <a:gd name="T64" fmla="*/ 207 w 445"/>
                <a:gd name="T65" fmla="*/ 89 h 102"/>
                <a:gd name="T66" fmla="*/ 230 w 445"/>
                <a:gd name="T67" fmla="*/ 28 h 102"/>
                <a:gd name="T68" fmla="*/ 197 w 445"/>
                <a:gd name="T69" fmla="*/ 78 h 102"/>
                <a:gd name="T70" fmla="*/ 141 w 445"/>
                <a:gd name="T71" fmla="*/ 77 h 102"/>
                <a:gd name="T72" fmla="*/ 114 w 445"/>
                <a:gd name="T73" fmla="*/ 78 h 102"/>
                <a:gd name="T74" fmla="*/ 141 w 445"/>
                <a:gd name="T75" fmla="*/ 77 h 102"/>
                <a:gd name="T76" fmla="*/ 144 w 445"/>
                <a:gd name="T77" fmla="*/ 27 h 102"/>
                <a:gd name="T78" fmla="*/ 124 w 445"/>
                <a:gd name="T79" fmla="*/ 47 h 102"/>
                <a:gd name="T80" fmla="*/ 136 w 445"/>
                <a:gd name="T81" fmla="*/ 54 h 102"/>
                <a:gd name="T82" fmla="*/ 94 w 445"/>
                <a:gd name="T83" fmla="*/ 79 h 102"/>
                <a:gd name="T84" fmla="*/ 137 w 445"/>
                <a:gd name="T85" fmla="*/ 93 h 102"/>
                <a:gd name="T86" fmla="*/ 167 w 445"/>
                <a:gd name="T87" fmla="*/ 56 h 102"/>
                <a:gd name="T88" fmla="*/ 26 w 445"/>
                <a:gd name="T89" fmla="*/ 6 h 102"/>
                <a:gd name="T90" fmla="*/ 3 w 445"/>
                <a:gd name="T91" fmla="*/ 98 h 102"/>
                <a:gd name="T92" fmla="*/ 34 w 445"/>
                <a:gd name="T93" fmla="*/ 46 h 102"/>
                <a:gd name="T94" fmla="*/ 64 w 445"/>
                <a:gd name="T95" fmla="*/ 101 h 102"/>
                <a:gd name="T96" fmla="*/ 99 w 445"/>
                <a:gd name="T97" fmla="*/ 2 h 102"/>
                <a:gd name="T98" fmla="*/ 81 w 445"/>
                <a:gd name="T99" fmla="*/ 14 h 102"/>
                <a:gd name="T100" fmla="*/ 67 w 445"/>
                <a:gd name="T101" fmla="*/ 6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45" h="102">
                  <a:moveTo>
                    <a:pt x="419" y="7"/>
                  </a:moveTo>
                  <a:cubicBezTo>
                    <a:pt x="425" y="7"/>
                    <a:pt x="425" y="7"/>
                    <a:pt x="425" y="7"/>
                  </a:cubicBezTo>
                  <a:cubicBezTo>
                    <a:pt x="425" y="4"/>
                    <a:pt x="425" y="4"/>
                    <a:pt x="425" y="4"/>
                  </a:cubicBezTo>
                  <a:cubicBezTo>
                    <a:pt x="410" y="4"/>
                    <a:pt x="410" y="4"/>
                    <a:pt x="410" y="4"/>
                  </a:cubicBezTo>
                  <a:cubicBezTo>
                    <a:pt x="410" y="7"/>
                    <a:pt x="410" y="7"/>
                    <a:pt x="410" y="7"/>
                  </a:cubicBezTo>
                  <a:cubicBezTo>
                    <a:pt x="416" y="7"/>
                    <a:pt x="416" y="7"/>
                    <a:pt x="416" y="7"/>
                  </a:cubicBezTo>
                  <a:cubicBezTo>
                    <a:pt x="416" y="23"/>
                    <a:pt x="416" y="23"/>
                    <a:pt x="416" y="23"/>
                  </a:cubicBezTo>
                  <a:cubicBezTo>
                    <a:pt x="419" y="23"/>
                    <a:pt x="419" y="23"/>
                    <a:pt x="419" y="23"/>
                  </a:cubicBezTo>
                  <a:lnTo>
                    <a:pt x="419" y="7"/>
                  </a:lnTo>
                  <a:close/>
                  <a:moveTo>
                    <a:pt x="445" y="4"/>
                  </a:moveTo>
                  <a:cubicBezTo>
                    <a:pt x="440" y="4"/>
                    <a:pt x="440" y="4"/>
                    <a:pt x="440" y="4"/>
                  </a:cubicBezTo>
                  <a:cubicBezTo>
                    <a:pt x="436" y="19"/>
                    <a:pt x="436" y="19"/>
                    <a:pt x="436" y="19"/>
                  </a:cubicBezTo>
                  <a:cubicBezTo>
                    <a:pt x="431" y="4"/>
                    <a:pt x="431" y="4"/>
                    <a:pt x="431" y="4"/>
                  </a:cubicBezTo>
                  <a:cubicBezTo>
                    <a:pt x="427" y="4"/>
                    <a:pt x="427" y="4"/>
                    <a:pt x="427" y="4"/>
                  </a:cubicBezTo>
                  <a:cubicBezTo>
                    <a:pt x="427" y="23"/>
                    <a:pt x="427" y="23"/>
                    <a:pt x="427" y="23"/>
                  </a:cubicBezTo>
                  <a:cubicBezTo>
                    <a:pt x="430" y="23"/>
                    <a:pt x="430" y="23"/>
                    <a:pt x="430" y="23"/>
                  </a:cubicBezTo>
                  <a:cubicBezTo>
                    <a:pt x="430" y="11"/>
                    <a:pt x="430" y="11"/>
                    <a:pt x="430" y="11"/>
                  </a:cubicBezTo>
                  <a:cubicBezTo>
                    <a:pt x="430" y="10"/>
                    <a:pt x="430" y="9"/>
                    <a:pt x="430" y="8"/>
                  </a:cubicBezTo>
                  <a:cubicBezTo>
                    <a:pt x="430" y="10"/>
                    <a:pt x="430" y="10"/>
                    <a:pt x="431" y="11"/>
                  </a:cubicBezTo>
                  <a:cubicBezTo>
                    <a:pt x="434" y="23"/>
                    <a:pt x="434" y="23"/>
                    <a:pt x="434" y="23"/>
                  </a:cubicBezTo>
                  <a:cubicBezTo>
                    <a:pt x="437" y="23"/>
                    <a:pt x="437" y="23"/>
                    <a:pt x="437" y="23"/>
                  </a:cubicBezTo>
                  <a:cubicBezTo>
                    <a:pt x="441" y="11"/>
                    <a:pt x="441" y="11"/>
                    <a:pt x="441" y="11"/>
                  </a:cubicBezTo>
                  <a:cubicBezTo>
                    <a:pt x="442" y="9"/>
                    <a:pt x="442" y="9"/>
                    <a:pt x="442" y="8"/>
                  </a:cubicBezTo>
                  <a:cubicBezTo>
                    <a:pt x="442" y="8"/>
                    <a:pt x="442" y="10"/>
                    <a:pt x="442" y="11"/>
                  </a:cubicBezTo>
                  <a:cubicBezTo>
                    <a:pt x="442" y="23"/>
                    <a:pt x="442" y="23"/>
                    <a:pt x="442" y="23"/>
                  </a:cubicBezTo>
                  <a:cubicBezTo>
                    <a:pt x="445" y="23"/>
                    <a:pt x="445" y="23"/>
                    <a:pt x="445" y="23"/>
                  </a:cubicBezTo>
                  <a:lnTo>
                    <a:pt x="445" y="4"/>
                  </a:lnTo>
                  <a:close/>
                  <a:moveTo>
                    <a:pt x="385" y="77"/>
                  </a:moveTo>
                  <a:cubicBezTo>
                    <a:pt x="384" y="78"/>
                    <a:pt x="381" y="81"/>
                    <a:pt x="375" y="84"/>
                  </a:cubicBezTo>
                  <a:cubicBezTo>
                    <a:pt x="371" y="86"/>
                    <a:pt x="368" y="86"/>
                    <a:pt x="366" y="86"/>
                  </a:cubicBezTo>
                  <a:cubicBezTo>
                    <a:pt x="361" y="86"/>
                    <a:pt x="358" y="83"/>
                    <a:pt x="359" y="78"/>
                  </a:cubicBezTo>
                  <a:cubicBezTo>
                    <a:pt x="361" y="71"/>
                    <a:pt x="368" y="70"/>
                    <a:pt x="374" y="69"/>
                  </a:cubicBezTo>
                  <a:cubicBezTo>
                    <a:pt x="384" y="67"/>
                    <a:pt x="385" y="66"/>
                    <a:pt x="388" y="65"/>
                  </a:cubicBezTo>
                  <a:lnTo>
                    <a:pt x="385" y="77"/>
                  </a:lnTo>
                  <a:close/>
                  <a:moveTo>
                    <a:pt x="411" y="56"/>
                  </a:moveTo>
                  <a:cubicBezTo>
                    <a:pt x="413" y="49"/>
                    <a:pt x="415" y="40"/>
                    <a:pt x="409" y="33"/>
                  </a:cubicBezTo>
                  <a:cubicBezTo>
                    <a:pt x="406" y="30"/>
                    <a:pt x="401" y="27"/>
                    <a:pt x="388" y="27"/>
                  </a:cubicBezTo>
                  <a:cubicBezTo>
                    <a:pt x="365" y="27"/>
                    <a:pt x="355" y="36"/>
                    <a:pt x="354" y="43"/>
                  </a:cubicBezTo>
                  <a:cubicBezTo>
                    <a:pt x="352" y="48"/>
                    <a:pt x="356" y="51"/>
                    <a:pt x="360" y="51"/>
                  </a:cubicBezTo>
                  <a:cubicBezTo>
                    <a:pt x="364" y="51"/>
                    <a:pt x="368" y="48"/>
                    <a:pt x="369" y="47"/>
                  </a:cubicBezTo>
                  <a:cubicBezTo>
                    <a:pt x="372" y="45"/>
                    <a:pt x="374" y="42"/>
                    <a:pt x="382" y="42"/>
                  </a:cubicBezTo>
                  <a:cubicBezTo>
                    <a:pt x="385" y="42"/>
                    <a:pt x="394" y="42"/>
                    <a:pt x="392" y="49"/>
                  </a:cubicBezTo>
                  <a:cubicBezTo>
                    <a:pt x="391" y="52"/>
                    <a:pt x="388" y="53"/>
                    <a:pt x="381" y="54"/>
                  </a:cubicBezTo>
                  <a:cubicBezTo>
                    <a:pt x="364" y="57"/>
                    <a:pt x="358" y="58"/>
                    <a:pt x="352" y="62"/>
                  </a:cubicBezTo>
                  <a:cubicBezTo>
                    <a:pt x="349" y="63"/>
                    <a:pt x="345" y="65"/>
                    <a:pt x="342" y="70"/>
                  </a:cubicBezTo>
                  <a:cubicBezTo>
                    <a:pt x="341" y="72"/>
                    <a:pt x="339" y="75"/>
                    <a:pt x="338" y="79"/>
                  </a:cubicBezTo>
                  <a:cubicBezTo>
                    <a:pt x="335" y="93"/>
                    <a:pt x="342" y="102"/>
                    <a:pt x="357" y="102"/>
                  </a:cubicBezTo>
                  <a:cubicBezTo>
                    <a:pt x="363" y="102"/>
                    <a:pt x="370" y="100"/>
                    <a:pt x="377" y="96"/>
                  </a:cubicBezTo>
                  <a:cubicBezTo>
                    <a:pt x="379" y="95"/>
                    <a:pt x="380" y="94"/>
                    <a:pt x="382" y="93"/>
                  </a:cubicBezTo>
                  <a:cubicBezTo>
                    <a:pt x="382" y="96"/>
                    <a:pt x="382" y="101"/>
                    <a:pt x="389" y="101"/>
                  </a:cubicBezTo>
                  <a:cubicBezTo>
                    <a:pt x="399" y="101"/>
                    <a:pt x="401" y="91"/>
                    <a:pt x="403" y="86"/>
                  </a:cubicBezTo>
                  <a:lnTo>
                    <a:pt x="411" y="56"/>
                  </a:lnTo>
                  <a:close/>
                  <a:moveTo>
                    <a:pt x="336" y="53"/>
                  </a:moveTo>
                  <a:cubicBezTo>
                    <a:pt x="338" y="47"/>
                    <a:pt x="339" y="38"/>
                    <a:pt x="332" y="31"/>
                  </a:cubicBezTo>
                  <a:cubicBezTo>
                    <a:pt x="329" y="29"/>
                    <a:pt x="325" y="27"/>
                    <a:pt x="319" y="27"/>
                  </a:cubicBezTo>
                  <a:cubicBezTo>
                    <a:pt x="307" y="27"/>
                    <a:pt x="300" y="34"/>
                    <a:pt x="297" y="37"/>
                  </a:cubicBezTo>
                  <a:cubicBezTo>
                    <a:pt x="297" y="34"/>
                    <a:pt x="297" y="30"/>
                    <a:pt x="293" y="28"/>
                  </a:cubicBezTo>
                  <a:cubicBezTo>
                    <a:pt x="291" y="28"/>
                    <a:pt x="290" y="28"/>
                    <a:pt x="289" y="28"/>
                  </a:cubicBezTo>
                  <a:cubicBezTo>
                    <a:pt x="286" y="28"/>
                    <a:pt x="283" y="29"/>
                    <a:pt x="282" y="30"/>
                  </a:cubicBezTo>
                  <a:cubicBezTo>
                    <a:pt x="278" y="33"/>
                    <a:pt x="277" y="36"/>
                    <a:pt x="276" y="40"/>
                  </a:cubicBezTo>
                  <a:cubicBezTo>
                    <a:pt x="263" y="89"/>
                    <a:pt x="263" y="89"/>
                    <a:pt x="263" y="89"/>
                  </a:cubicBezTo>
                  <a:cubicBezTo>
                    <a:pt x="262" y="92"/>
                    <a:pt x="260" y="98"/>
                    <a:pt x="266" y="100"/>
                  </a:cubicBezTo>
                  <a:cubicBezTo>
                    <a:pt x="267" y="101"/>
                    <a:pt x="268" y="101"/>
                    <a:pt x="270" y="101"/>
                  </a:cubicBezTo>
                  <a:cubicBezTo>
                    <a:pt x="272" y="101"/>
                    <a:pt x="275" y="100"/>
                    <a:pt x="278" y="98"/>
                  </a:cubicBezTo>
                  <a:cubicBezTo>
                    <a:pt x="281" y="95"/>
                    <a:pt x="282" y="92"/>
                    <a:pt x="283" y="89"/>
                  </a:cubicBezTo>
                  <a:cubicBezTo>
                    <a:pt x="290" y="60"/>
                    <a:pt x="290" y="60"/>
                    <a:pt x="290" y="60"/>
                  </a:cubicBezTo>
                  <a:cubicBezTo>
                    <a:pt x="291" y="56"/>
                    <a:pt x="293" y="50"/>
                    <a:pt x="299" y="46"/>
                  </a:cubicBezTo>
                  <a:cubicBezTo>
                    <a:pt x="302" y="45"/>
                    <a:pt x="304" y="44"/>
                    <a:pt x="307" y="44"/>
                  </a:cubicBezTo>
                  <a:cubicBezTo>
                    <a:pt x="311" y="44"/>
                    <a:pt x="314" y="46"/>
                    <a:pt x="315" y="50"/>
                  </a:cubicBezTo>
                  <a:cubicBezTo>
                    <a:pt x="316" y="52"/>
                    <a:pt x="315" y="55"/>
                    <a:pt x="314" y="58"/>
                  </a:cubicBezTo>
                  <a:cubicBezTo>
                    <a:pt x="306" y="89"/>
                    <a:pt x="306" y="89"/>
                    <a:pt x="306" y="89"/>
                  </a:cubicBezTo>
                  <a:cubicBezTo>
                    <a:pt x="305" y="91"/>
                    <a:pt x="304" y="95"/>
                    <a:pt x="306" y="98"/>
                  </a:cubicBezTo>
                  <a:cubicBezTo>
                    <a:pt x="307" y="99"/>
                    <a:pt x="309" y="101"/>
                    <a:pt x="313" y="101"/>
                  </a:cubicBezTo>
                  <a:cubicBezTo>
                    <a:pt x="317" y="101"/>
                    <a:pt x="320" y="99"/>
                    <a:pt x="322" y="97"/>
                  </a:cubicBezTo>
                  <a:cubicBezTo>
                    <a:pt x="325" y="95"/>
                    <a:pt x="326" y="91"/>
                    <a:pt x="326" y="88"/>
                  </a:cubicBezTo>
                  <a:lnTo>
                    <a:pt x="336" y="53"/>
                  </a:lnTo>
                  <a:close/>
                  <a:moveTo>
                    <a:pt x="258" y="21"/>
                  </a:moveTo>
                  <a:cubicBezTo>
                    <a:pt x="264" y="21"/>
                    <a:pt x="269" y="16"/>
                    <a:pt x="271" y="10"/>
                  </a:cubicBezTo>
                  <a:cubicBezTo>
                    <a:pt x="273" y="5"/>
                    <a:pt x="269" y="0"/>
                    <a:pt x="264" y="0"/>
                  </a:cubicBezTo>
                  <a:cubicBezTo>
                    <a:pt x="258" y="0"/>
                    <a:pt x="252" y="5"/>
                    <a:pt x="251" y="10"/>
                  </a:cubicBezTo>
                  <a:cubicBezTo>
                    <a:pt x="250" y="16"/>
                    <a:pt x="253" y="21"/>
                    <a:pt x="258" y="21"/>
                  </a:cubicBezTo>
                  <a:moveTo>
                    <a:pt x="230" y="88"/>
                  </a:moveTo>
                  <a:cubicBezTo>
                    <a:pt x="229" y="92"/>
                    <a:pt x="228" y="98"/>
                    <a:pt x="233" y="100"/>
                  </a:cubicBezTo>
                  <a:cubicBezTo>
                    <a:pt x="234" y="100"/>
                    <a:pt x="235" y="101"/>
                    <a:pt x="237" y="101"/>
                  </a:cubicBezTo>
                  <a:cubicBezTo>
                    <a:pt x="240" y="101"/>
                    <a:pt x="243" y="100"/>
                    <a:pt x="246" y="97"/>
                  </a:cubicBezTo>
                  <a:cubicBezTo>
                    <a:pt x="248" y="94"/>
                    <a:pt x="249" y="91"/>
                    <a:pt x="250" y="88"/>
                  </a:cubicBezTo>
                  <a:cubicBezTo>
                    <a:pt x="263" y="40"/>
                    <a:pt x="263" y="40"/>
                    <a:pt x="263" y="40"/>
                  </a:cubicBezTo>
                  <a:cubicBezTo>
                    <a:pt x="264" y="36"/>
                    <a:pt x="265" y="31"/>
                    <a:pt x="260" y="29"/>
                  </a:cubicBezTo>
                  <a:cubicBezTo>
                    <a:pt x="259" y="28"/>
                    <a:pt x="258" y="28"/>
                    <a:pt x="256" y="28"/>
                  </a:cubicBezTo>
                  <a:cubicBezTo>
                    <a:pt x="253" y="28"/>
                    <a:pt x="250" y="29"/>
                    <a:pt x="248" y="30"/>
                  </a:cubicBezTo>
                  <a:cubicBezTo>
                    <a:pt x="246" y="32"/>
                    <a:pt x="245" y="34"/>
                    <a:pt x="243" y="40"/>
                  </a:cubicBezTo>
                  <a:lnTo>
                    <a:pt x="230" y="88"/>
                  </a:lnTo>
                  <a:close/>
                  <a:moveTo>
                    <a:pt x="198" y="40"/>
                  </a:moveTo>
                  <a:cubicBezTo>
                    <a:pt x="198" y="35"/>
                    <a:pt x="198" y="28"/>
                    <a:pt x="190" y="28"/>
                  </a:cubicBezTo>
                  <a:cubicBezTo>
                    <a:pt x="186" y="28"/>
                    <a:pt x="179" y="31"/>
                    <a:pt x="177" y="38"/>
                  </a:cubicBezTo>
                  <a:cubicBezTo>
                    <a:pt x="177" y="40"/>
                    <a:pt x="177" y="42"/>
                    <a:pt x="177" y="44"/>
                  </a:cubicBezTo>
                  <a:cubicBezTo>
                    <a:pt x="180" y="91"/>
                    <a:pt x="180" y="91"/>
                    <a:pt x="180" y="91"/>
                  </a:cubicBezTo>
                  <a:cubicBezTo>
                    <a:pt x="181" y="98"/>
                    <a:pt x="181" y="101"/>
                    <a:pt x="190" y="101"/>
                  </a:cubicBezTo>
                  <a:cubicBezTo>
                    <a:pt x="200" y="101"/>
                    <a:pt x="202" y="98"/>
                    <a:pt x="207" y="89"/>
                  </a:cubicBezTo>
                  <a:cubicBezTo>
                    <a:pt x="235" y="43"/>
                    <a:pt x="235" y="43"/>
                    <a:pt x="235" y="43"/>
                  </a:cubicBezTo>
                  <a:cubicBezTo>
                    <a:pt x="236" y="41"/>
                    <a:pt x="237" y="39"/>
                    <a:pt x="238" y="37"/>
                  </a:cubicBezTo>
                  <a:cubicBezTo>
                    <a:pt x="239" y="31"/>
                    <a:pt x="235" y="28"/>
                    <a:pt x="230" y="28"/>
                  </a:cubicBezTo>
                  <a:cubicBezTo>
                    <a:pt x="223" y="28"/>
                    <a:pt x="220" y="34"/>
                    <a:pt x="217" y="38"/>
                  </a:cubicBezTo>
                  <a:cubicBezTo>
                    <a:pt x="202" y="67"/>
                    <a:pt x="202" y="67"/>
                    <a:pt x="202" y="67"/>
                  </a:cubicBezTo>
                  <a:cubicBezTo>
                    <a:pt x="199" y="72"/>
                    <a:pt x="198" y="73"/>
                    <a:pt x="197" y="78"/>
                  </a:cubicBezTo>
                  <a:cubicBezTo>
                    <a:pt x="197" y="75"/>
                    <a:pt x="197" y="72"/>
                    <a:pt x="197" y="68"/>
                  </a:cubicBezTo>
                  <a:lnTo>
                    <a:pt x="198" y="40"/>
                  </a:lnTo>
                  <a:close/>
                  <a:moveTo>
                    <a:pt x="141" y="77"/>
                  </a:moveTo>
                  <a:cubicBezTo>
                    <a:pt x="139" y="78"/>
                    <a:pt x="137" y="81"/>
                    <a:pt x="131" y="84"/>
                  </a:cubicBezTo>
                  <a:cubicBezTo>
                    <a:pt x="127" y="86"/>
                    <a:pt x="124" y="86"/>
                    <a:pt x="122" y="86"/>
                  </a:cubicBezTo>
                  <a:cubicBezTo>
                    <a:pt x="116" y="86"/>
                    <a:pt x="113" y="83"/>
                    <a:pt x="114" y="78"/>
                  </a:cubicBezTo>
                  <a:cubicBezTo>
                    <a:pt x="116" y="71"/>
                    <a:pt x="124" y="70"/>
                    <a:pt x="130" y="69"/>
                  </a:cubicBezTo>
                  <a:cubicBezTo>
                    <a:pt x="140" y="67"/>
                    <a:pt x="141" y="66"/>
                    <a:pt x="144" y="65"/>
                  </a:cubicBezTo>
                  <a:lnTo>
                    <a:pt x="141" y="77"/>
                  </a:lnTo>
                  <a:close/>
                  <a:moveTo>
                    <a:pt x="167" y="56"/>
                  </a:moveTo>
                  <a:cubicBezTo>
                    <a:pt x="168" y="49"/>
                    <a:pt x="171" y="40"/>
                    <a:pt x="165" y="33"/>
                  </a:cubicBezTo>
                  <a:cubicBezTo>
                    <a:pt x="162" y="30"/>
                    <a:pt x="156" y="27"/>
                    <a:pt x="144" y="27"/>
                  </a:cubicBezTo>
                  <a:cubicBezTo>
                    <a:pt x="121" y="27"/>
                    <a:pt x="111" y="36"/>
                    <a:pt x="109" y="43"/>
                  </a:cubicBezTo>
                  <a:cubicBezTo>
                    <a:pt x="108" y="48"/>
                    <a:pt x="112" y="51"/>
                    <a:pt x="116" y="51"/>
                  </a:cubicBezTo>
                  <a:cubicBezTo>
                    <a:pt x="120" y="51"/>
                    <a:pt x="123" y="48"/>
                    <a:pt x="124" y="47"/>
                  </a:cubicBezTo>
                  <a:cubicBezTo>
                    <a:pt x="127" y="45"/>
                    <a:pt x="130" y="42"/>
                    <a:pt x="138" y="42"/>
                  </a:cubicBezTo>
                  <a:cubicBezTo>
                    <a:pt x="140" y="42"/>
                    <a:pt x="149" y="42"/>
                    <a:pt x="148" y="49"/>
                  </a:cubicBezTo>
                  <a:cubicBezTo>
                    <a:pt x="147" y="52"/>
                    <a:pt x="143" y="53"/>
                    <a:pt x="136" y="54"/>
                  </a:cubicBezTo>
                  <a:cubicBezTo>
                    <a:pt x="120" y="57"/>
                    <a:pt x="114" y="58"/>
                    <a:pt x="107" y="62"/>
                  </a:cubicBezTo>
                  <a:cubicBezTo>
                    <a:pt x="105" y="63"/>
                    <a:pt x="101" y="65"/>
                    <a:pt x="98" y="70"/>
                  </a:cubicBezTo>
                  <a:cubicBezTo>
                    <a:pt x="96" y="72"/>
                    <a:pt x="95" y="75"/>
                    <a:pt x="94" y="79"/>
                  </a:cubicBezTo>
                  <a:cubicBezTo>
                    <a:pt x="90" y="93"/>
                    <a:pt x="97" y="102"/>
                    <a:pt x="113" y="102"/>
                  </a:cubicBezTo>
                  <a:cubicBezTo>
                    <a:pt x="119" y="102"/>
                    <a:pt x="126" y="100"/>
                    <a:pt x="132" y="96"/>
                  </a:cubicBezTo>
                  <a:cubicBezTo>
                    <a:pt x="134" y="95"/>
                    <a:pt x="135" y="94"/>
                    <a:pt x="137" y="93"/>
                  </a:cubicBezTo>
                  <a:cubicBezTo>
                    <a:pt x="138" y="96"/>
                    <a:pt x="138" y="101"/>
                    <a:pt x="145" y="101"/>
                  </a:cubicBezTo>
                  <a:cubicBezTo>
                    <a:pt x="154" y="101"/>
                    <a:pt x="157" y="91"/>
                    <a:pt x="159" y="86"/>
                  </a:cubicBezTo>
                  <a:lnTo>
                    <a:pt x="167" y="56"/>
                  </a:lnTo>
                  <a:close/>
                  <a:moveTo>
                    <a:pt x="49" y="9"/>
                  </a:moveTo>
                  <a:cubicBezTo>
                    <a:pt x="48" y="4"/>
                    <a:pt x="46" y="1"/>
                    <a:pt x="38" y="1"/>
                  </a:cubicBezTo>
                  <a:cubicBezTo>
                    <a:pt x="34" y="1"/>
                    <a:pt x="29" y="3"/>
                    <a:pt x="26" y="6"/>
                  </a:cubicBezTo>
                  <a:cubicBezTo>
                    <a:pt x="23" y="9"/>
                    <a:pt x="23" y="12"/>
                    <a:pt x="22" y="16"/>
                  </a:cubicBezTo>
                  <a:cubicBezTo>
                    <a:pt x="3" y="87"/>
                    <a:pt x="3" y="87"/>
                    <a:pt x="3" y="87"/>
                  </a:cubicBezTo>
                  <a:cubicBezTo>
                    <a:pt x="2" y="91"/>
                    <a:pt x="0" y="95"/>
                    <a:pt x="3" y="98"/>
                  </a:cubicBezTo>
                  <a:cubicBezTo>
                    <a:pt x="3" y="99"/>
                    <a:pt x="5" y="101"/>
                    <a:pt x="9" y="101"/>
                  </a:cubicBezTo>
                  <a:cubicBezTo>
                    <a:pt x="19" y="101"/>
                    <a:pt x="22" y="91"/>
                    <a:pt x="23" y="86"/>
                  </a:cubicBezTo>
                  <a:cubicBezTo>
                    <a:pt x="34" y="46"/>
                    <a:pt x="34" y="46"/>
                    <a:pt x="34" y="46"/>
                  </a:cubicBezTo>
                  <a:cubicBezTo>
                    <a:pt x="35" y="41"/>
                    <a:pt x="35" y="40"/>
                    <a:pt x="36" y="36"/>
                  </a:cubicBezTo>
                  <a:cubicBezTo>
                    <a:pt x="54" y="91"/>
                    <a:pt x="54" y="91"/>
                    <a:pt x="54" y="91"/>
                  </a:cubicBezTo>
                  <a:cubicBezTo>
                    <a:pt x="56" y="97"/>
                    <a:pt x="57" y="101"/>
                    <a:pt x="64" y="101"/>
                  </a:cubicBezTo>
                  <a:cubicBezTo>
                    <a:pt x="77" y="101"/>
                    <a:pt x="80" y="93"/>
                    <a:pt x="81" y="87"/>
                  </a:cubicBezTo>
                  <a:cubicBezTo>
                    <a:pt x="101" y="14"/>
                    <a:pt x="101" y="14"/>
                    <a:pt x="101" y="14"/>
                  </a:cubicBezTo>
                  <a:cubicBezTo>
                    <a:pt x="102" y="10"/>
                    <a:pt x="103" y="5"/>
                    <a:pt x="99" y="2"/>
                  </a:cubicBezTo>
                  <a:cubicBezTo>
                    <a:pt x="98" y="2"/>
                    <a:pt x="97" y="1"/>
                    <a:pt x="94" y="1"/>
                  </a:cubicBezTo>
                  <a:cubicBezTo>
                    <a:pt x="91" y="1"/>
                    <a:pt x="88" y="3"/>
                    <a:pt x="86" y="5"/>
                  </a:cubicBezTo>
                  <a:cubicBezTo>
                    <a:pt x="83" y="7"/>
                    <a:pt x="81" y="11"/>
                    <a:pt x="81" y="14"/>
                  </a:cubicBezTo>
                  <a:cubicBezTo>
                    <a:pt x="70" y="53"/>
                    <a:pt x="70" y="53"/>
                    <a:pt x="70" y="53"/>
                  </a:cubicBezTo>
                  <a:cubicBezTo>
                    <a:pt x="70" y="55"/>
                    <a:pt x="69" y="57"/>
                    <a:pt x="69" y="59"/>
                  </a:cubicBezTo>
                  <a:cubicBezTo>
                    <a:pt x="68" y="61"/>
                    <a:pt x="68" y="63"/>
                    <a:pt x="67" y="65"/>
                  </a:cubicBezTo>
                  <a:lnTo>
                    <a:pt x="49" y="9"/>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pic>
        <p:nvPicPr>
          <p:cNvPr id="11" name="White Frame">
            <a:extLst>
              <a:ext uri="{FF2B5EF4-FFF2-40B4-BE49-F238E27FC236}">
                <a16:creationId xmlns:a16="http://schemas.microsoft.com/office/drawing/2014/main" id="{588082D1-0FE1-41F9-A472-79CDABEB8F2C}"/>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164339095"/>
      </p:ext>
    </p:extLst>
  </p:cSld>
  <p:clrMap bg1="dk1" tx1="lt1" bg2="dk2" tx2="lt2" accent1="accent1" accent2="accent2" accent3="accent3" accent4="accent4" accent5="accent5" accent6="accent6" hlink="hlink" folHlink="folHlink"/>
  <p:sldLayoutIdLst>
    <p:sldLayoutId id="2147483718" r:id="rId1"/>
    <p:sldLayoutId id="2147483719" r:id="rId2"/>
    <p:sldLayoutId id="2147483720"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Klicken Sie hier, um den Master-Titelstil zu bearbeiten</a:t>
            </a:r>
          </a:p>
        </p:txBody>
      </p:sp>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Klicken Sie auf , um Mastertextstile zu bearbeiten</a:t>
            </a:r>
          </a:p>
          <a:p>
            <a:pPr lvl="1"/>
            <a:r>
              <a:rPr lang="en-US" dirty="0"/>
              <a:t>Zweite Ebene</a:t>
            </a:r>
          </a:p>
          <a:p>
            <a:pPr lvl="2"/>
            <a:r>
              <a:rPr lang="en-US" dirty="0"/>
              <a:t>Dritte Ebene</a:t>
            </a:r>
          </a:p>
          <a:p>
            <a:pPr lvl="3"/>
            <a:r>
              <a:rPr lang="en-US" dirty="0"/>
              <a:t>Vierte Ebene</a:t>
            </a:r>
          </a:p>
          <a:p>
            <a:pPr lvl="4"/>
            <a:r>
              <a:rPr lang="en-US" dirty="0"/>
              <a:t>Fünfte Ebene</a:t>
            </a:r>
          </a:p>
        </p:txBody>
      </p:sp>
      <p:grpSp>
        <p:nvGrpSpPr>
          <p:cNvPr id="13" name="Navina Classic">
            <a:extLst>
              <a:ext uri="{FF2B5EF4-FFF2-40B4-BE49-F238E27FC236}">
                <a16:creationId xmlns:a16="http://schemas.microsoft.com/office/drawing/2014/main" id="{9357385C-973E-453D-B7C0-79088BAD9CE0}"/>
              </a:ext>
            </a:extLst>
          </p:cNvPr>
          <p:cNvGrpSpPr/>
          <p:nvPr userDrawn="1"/>
        </p:nvGrpSpPr>
        <p:grpSpPr>
          <a:xfrm>
            <a:off x="9345116" y="6146799"/>
            <a:ext cx="2430462" cy="331788"/>
            <a:chOff x="4710113" y="-950913"/>
            <a:chExt cx="2430462" cy="331788"/>
          </a:xfrm>
        </p:grpSpPr>
        <p:sp>
          <p:nvSpPr>
            <p:cNvPr id="11" name="Freeform 5">
              <a:extLst>
                <a:ext uri="{FF2B5EF4-FFF2-40B4-BE49-F238E27FC236}">
                  <a16:creationId xmlns:a16="http://schemas.microsoft.com/office/drawing/2014/main" id="{E59D6842-FA9C-4BC4-99B3-062991EF052B}"/>
                </a:ext>
              </a:extLst>
            </p:cNvPr>
            <p:cNvSpPr>
              <a:spLocks noEditPoints="1"/>
            </p:cNvSpPr>
            <p:nvPr userDrawn="1"/>
          </p:nvSpPr>
          <p:spPr bwMode="auto">
            <a:xfrm>
              <a:off x="6151563" y="-863600"/>
              <a:ext cx="989012" cy="241300"/>
            </a:xfrm>
            <a:custGeom>
              <a:avLst/>
              <a:gdLst>
                <a:gd name="T0" fmla="*/ 288 w 311"/>
                <a:gd name="T1" fmla="*/ 27 h 74"/>
                <a:gd name="T2" fmla="*/ 309 w 311"/>
                <a:gd name="T3" fmla="*/ 34 h 74"/>
                <a:gd name="T4" fmla="*/ 265 w 311"/>
                <a:gd name="T5" fmla="*/ 35 h 74"/>
                <a:gd name="T6" fmla="*/ 308 w 311"/>
                <a:gd name="T7" fmla="*/ 63 h 74"/>
                <a:gd name="T8" fmla="*/ 301 w 311"/>
                <a:gd name="T9" fmla="*/ 57 h 74"/>
                <a:gd name="T10" fmla="*/ 248 w 311"/>
                <a:gd name="T11" fmla="*/ 12 h 74"/>
                <a:gd name="T12" fmla="*/ 242 w 311"/>
                <a:gd name="T13" fmla="*/ 6 h 74"/>
                <a:gd name="T14" fmla="*/ 243 w 311"/>
                <a:gd name="T15" fmla="*/ 24 h 74"/>
                <a:gd name="T16" fmla="*/ 252 w 311"/>
                <a:gd name="T17" fmla="*/ 71 h 74"/>
                <a:gd name="T18" fmla="*/ 212 w 311"/>
                <a:gd name="T19" fmla="*/ 40 h 74"/>
                <a:gd name="T20" fmla="*/ 212 w 311"/>
                <a:gd name="T21" fmla="*/ 26 h 74"/>
                <a:gd name="T22" fmla="*/ 232 w 311"/>
                <a:gd name="T23" fmla="*/ 33 h 74"/>
                <a:gd name="T24" fmla="*/ 208 w 311"/>
                <a:gd name="T25" fmla="*/ 49 h 74"/>
                <a:gd name="T26" fmla="*/ 213 w 311"/>
                <a:gd name="T27" fmla="*/ 67 h 74"/>
                <a:gd name="T28" fmla="*/ 197 w 311"/>
                <a:gd name="T29" fmla="*/ 54 h 74"/>
                <a:gd name="T30" fmla="*/ 213 w 311"/>
                <a:gd name="T31" fmla="*/ 74 h 74"/>
                <a:gd name="T32" fmla="*/ 218 w 311"/>
                <a:gd name="T33" fmla="*/ 42 h 74"/>
                <a:gd name="T34" fmla="*/ 155 w 311"/>
                <a:gd name="T35" fmla="*/ 33 h 74"/>
                <a:gd name="T36" fmla="*/ 176 w 311"/>
                <a:gd name="T37" fmla="*/ 33 h 74"/>
                <a:gd name="T38" fmla="*/ 165 w 311"/>
                <a:gd name="T39" fmla="*/ 19 h 74"/>
                <a:gd name="T40" fmla="*/ 166 w 311"/>
                <a:gd name="T41" fmla="*/ 50 h 74"/>
                <a:gd name="T42" fmla="*/ 155 w 311"/>
                <a:gd name="T43" fmla="*/ 62 h 74"/>
                <a:gd name="T44" fmla="*/ 144 w 311"/>
                <a:gd name="T45" fmla="*/ 58 h 74"/>
                <a:gd name="T46" fmla="*/ 179 w 311"/>
                <a:gd name="T47" fmla="*/ 70 h 74"/>
                <a:gd name="T48" fmla="*/ 164 w 311"/>
                <a:gd name="T49" fmla="*/ 40 h 74"/>
                <a:gd name="T50" fmla="*/ 123 w 311"/>
                <a:gd name="T51" fmla="*/ 61 h 74"/>
                <a:gd name="T52" fmla="*/ 108 w 311"/>
                <a:gd name="T53" fmla="*/ 50 h 74"/>
                <a:gd name="T54" fmla="*/ 134 w 311"/>
                <a:gd name="T55" fmla="*/ 39 h 74"/>
                <a:gd name="T56" fmla="*/ 97 w 311"/>
                <a:gd name="T57" fmla="*/ 27 h 74"/>
                <a:gd name="T58" fmla="*/ 104 w 311"/>
                <a:gd name="T59" fmla="*/ 34 h 74"/>
                <a:gd name="T60" fmla="*/ 123 w 311"/>
                <a:gd name="T61" fmla="*/ 39 h 74"/>
                <a:gd name="T62" fmla="*/ 92 w 311"/>
                <a:gd name="T63" fmla="*/ 58 h 74"/>
                <a:gd name="T64" fmla="*/ 126 w 311"/>
                <a:gd name="T65" fmla="*/ 71 h 74"/>
                <a:gd name="T66" fmla="*/ 134 w 311"/>
                <a:gd name="T67" fmla="*/ 39 h 74"/>
                <a:gd name="T68" fmla="*/ 73 w 311"/>
                <a:gd name="T69" fmla="*/ 5 h 74"/>
                <a:gd name="T70" fmla="*/ 82 w 311"/>
                <a:gd name="T71" fmla="*/ 69 h 74"/>
                <a:gd name="T72" fmla="*/ 16 w 311"/>
                <a:gd name="T73" fmla="*/ 57 h 74"/>
                <a:gd name="T74" fmla="*/ 34 w 311"/>
                <a:gd name="T75" fmla="*/ 8 h 74"/>
                <a:gd name="T76" fmla="*/ 64 w 311"/>
                <a:gd name="T77" fmla="*/ 21 h 74"/>
                <a:gd name="T78" fmla="*/ 9 w 311"/>
                <a:gd name="T79" fmla="*/ 10 h 74"/>
                <a:gd name="T80" fmla="*/ 34 w 311"/>
                <a:gd name="T81" fmla="*/ 74 h 74"/>
                <a:gd name="T82" fmla="*/ 59 w 311"/>
                <a:gd name="T83" fmla="*/ 48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1" h="74">
                  <a:moveTo>
                    <a:pt x="288" y="66"/>
                  </a:moveTo>
                  <a:cubicBezTo>
                    <a:pt x="275" y="66"/>
                    <a:pt x="273" y="55"/>
                    <a:pt x="273" y="46"/>
                  </a:cubicBezTo>
                  <a:cubicBezTo>
                    <a:pt x="273" y="36"/>
                    <a:pt x="277" y="27"/>
                    <a:pt x="288" y="27"/>
                  </a:cubicBezTo>
                  <a:cubicBezTo>
                    <a:pt x="296" y="27"/>
                    <a:pt x="299" y="32"/>
                    <a:pt x="300" y="34"/>
                  </a:cubicBezTo>
                  <a:cubicBezTo>
                    <a:pt x="301" y="36"/>
                    <a:pt x="302" y="38"/>
                    <a:pt x="304" y="38"/>
                  </a:cubicBezTo>
                  <a:cubicBezTo>
                    <a:pt x="307" y="38"/>
                    <a:pt x="309" y="36"/>
                    <a:pt x="309" y="34"/>
                  </a:cubicBezTo>
                  <a:cubicBezTo>
                    <a:pt x="309" y="33"/>
                    <a:pt x="309" y="32"/>
                    <a:pt x="307" y="29"/>
                  </a:cubicBezTo>
                  <a:cubicBezTo>
                    <a:pt x="305" y="24"/>
                    <a:pt x="300" y="19"/>
                    <a:pt x="288" y="19"/>
                  </a:cubicBezTo>
                  <a:cubicBezTo>
                    <a:pt x="284" y="19"/>
                    <a:pt x="270" y="19"/>
                    <a:pt x="265" y="35"/>
                  </a:cubicBezTo>
                  <a:cubicBezTo>
                    <a:pt x="263" y="38"/>
                    <a:pt x="263" y="42"/>
                    <a:pt x="263" y="46"/>
                  </a:cubicBezTo>
                  <a:cubicBezTo>
                    <a:pt x="263" y="59"/>
                    <a:pt x="269" y="74"/>
                    <a:pt x="288" y="74"/>
                  </a:cubicBezTo>
                  <a:cubicBezTo>
                    <a:pt x="302" y="74"/>
                    <a:pt x="307" y="66"/>
                    <a:pt x="308" y="63"/>
                  </a:cubicBezTo>
                  <a:cubicBezTo>
                    <a:pt x="310" y="61"/>
                    <a:pt x="311" y="58"/>
                    <a:pt x="311" y="57"/>
                  </a:cubicBezTo>
                  <a:cubicBezTo>
                    <a:pt x="311" y="53"/>
                    <a:pt x="307" y="53"/>
                    <a:pt x="306" y="53"/>
                  </a:cubicBezTo>
                  <a:cubicBezTo>
                    <a:pt x="303" y="53"/>
                    <a:pt x="302" y="55"/>
                    <a:pt x="301" y="57"/>
                  </a:cubicBezTo>
                  <a:cubicBezTo>
                    <a:pt x="300" y="60"/>
                    <a:pt x="297" y="66"/>
                    <a:pt x="288" y="66"/>
                  </a:cubicBezTo>
                  <a:moveTo>
                    <a:pt x="242" y="6"/>
                  </a:moveTo>
                  <a:cubicBezTo>
                    <a:pt x="242" y="9"/>
                    <a:pt x="244" y="12"/>
                    <a:pt x="248" y="12"/>
                  </a:cubicBezTo>
                  <a:cubicBezTo>
                    <a:pt x="251" y="12"/>
                    <a:pt x="253" y="10"/>
                    <a:pt x="253" y="6"/>
                  </a:cubicBezTo>
                  <a:cubicBezTo>
                    <a:pt x="253" y="2"/>
                    <a:pt x="251" y="0"/>
                    <a:pt x="248" y="0"/>
                  </a:cubicBezTo>
                  <a:cubicBezTo>
                    <a:pt x="245" y="0"/>
                    <a:pt x="242" y="2"/>
                    <a:pt x="242" y="6"/>
                  </a:cubicBezTo>
                  <a:moveTo>
                    <a:pt x="252" y="24"/>
                  </a:moveTo>
                  <a:cubicBezTo>
                    <a:pt x="252" y="23"/>
                    <a:pt x="252" y="19"/>
                    <a:pt x="248" y="19"/>
                  </a:cubicBezTo>
                  <a:cubicBezTo>
                    <a:pt x="244" y="19"/>
                    <a:pt x="243" y="23"/>
                    <a:pt x="243" y="24"/>
                  </a:cubicBezTo>
                  <a:cubicBezTo>
                    <a:pt x="243" y="69"/>
                    <a:pt x="243" y="69"/>
                    <a:pt x="243" y="69"/>
                  </a:cubicBezTo>
                  <a:cubicBezTo>
                    <a:pt x="243" y="72"/>
                    <a:pt x="245" y="73"/>
                    <a:pt x="248" y="73"/>
                  </a:cubicBezTo>
                  <a:cubicBezTo>
                    <a:pt x="250" y="73"/>
                    <a:pt x="252" y="72"/>
                    <a:pt x="252" y="71"/>
                  </a:cubicBezTo>
                  <a:cubicBezTo>
                    <a:pt x="252" y="71"/>
                    <a:pt x="252" y="70"/>
                    <a:pt x="252" y="69"/>
                  </a:cubicBezTo>
                  <a:lnTo>
                    <a:pt x="252" y="24"/>
                  </a:lnTo>
                  <a:close/>
                  <a:moveTo>
                    <a:pt x="212" y="40"/>
                  </a:moveTo>
                  <a:cubicBezTo>
                    <a:pt x="207" y="39"/>
                    <a:pt x="203" y="38"/>
                    <a:pt x="203" y="33"/>
                  </a:cubicBezTo>
                  <a:cubicBezTo>
                    <a:pt x="203" y="31"/>
                    <a:pt x="204" y="29"/>
                    <a:pt x="206" y="28"/>
                  </a:cubicBezTo>
                  <a:cubicBezTo>
                    <a:pt x="208" y="26"/>
                    <a:pt x="211" y="26"/>
                    <a:pt x="212" y="26"/>
                  </a:cubicBezTo>
                  <a:cubicBezTo>
                    <a:pt x="220" y="26"/>
                    <a:pt x="223" y="31"/>
                    <a:pt x="224" y="33"/>
                  </a:cubicBezTo>
                  <a:cubicBezTo>
                    <a:pt x="225" y="36"/>
                    <a:pt x="226" y="37"/>
                    <a:pt x="228" y="37"/>
                  </a:cubicBezTo>
                  <a:cubicBezTo>
                    <a:pt x="230" y="37"/>
                    <a:pt x="232" y="36"/>
                    <a:pt x="232" y="33"/>
                  </a:cubicBezTo>
                  <a:cubicBezTo>
                    <a:pt x="232" y="31"/>
                    <a:pt x="230" y="19"/>
                    <a:pt x="212" y="19"/>
                  </a:cubicBezTo>
                  <a:cubicBezTo>
                    <a:pt x="195" y="19"/>
                    <a:pt x="194" y="32"/>
                    <a:pt x="194" y="34"/>
                  </a:cubicBezTo>
                  <a:cubicBezTo>
                    <a:pt x="194" y="44"/>
                    <a:pt x="203" y="47"/>
                    <a:pt x="208" y="49"/>
                  </a:cubicBezTo>
                  <a:cubicBezTo>
                    <a:pt x="214" y="50"/>
                    <a:pt x="214" y="50"/>
                    <a:pt x="214" y="50"/>
                  </a:cubicBezTo>
                  <a:cubicBezTo>
                    <a:pt x="219" y="52"/>
                    <a:pt x="224" y="53"/>
                    <a:pt x="224" y="59"/>
                  </a:cubicBezTo>
                  <a:cubicBezTo>
                    <a:pt x="224" y="63"/>
                    <a:pt x="219" y="67"/>
                    <a:pt x="213" y="67"/>
                  </a:cubicBezTo>
                  <a:cubicBezTo>
                    <a:pt x="209" y="67"/>
                    <a:pt x="205" y="65"/>
                    <a:pt x="203" y="62"/>
                  </a:cubicBezTo>
                  <a:cubicBezTo>
                    <a:pt x="202" y="60"/>
                    <a:pt x="202" y="60"/>
                    <a:pt x="200" y="56"/>
                  </a:cubicBezTo>
                  <a:cubicBezTo>
                    <a:pt x="200" y="55"/>
                    <a:pt x="199" y="54"/>
                    <a:pt x="197" y="54"/>
                  </a:cubicBezTo>
                  <a:cubicBezTo>
                    <a:pt x="195" y="54"/>
                    <a:pt x="192" y="55"/>
                    <a:pt x="192" y="58"/>
                  </a:cubicBezTo>
                  <a:cubicBezTo>
                    <a:pt x="192" y="60"/>
                    <a:pt x="193" y="65"/>
                    <a:pt x="197" y="69"/>
                  </a:cubicBezTo>
                  <a:cubicBezTo>
                    <a:pt x="203" y="74"/>
                    <a:pt x="210" y="74"/>
                    <a:pt x="213" y="74"/>
                  </a:cubicBezTo>
                  <a:cubicBezTo>
                    <a:pt x="217" y="74"/>
                    <a:pt x="223" y="73"/>
                    <a:pt x="227" y="70"/>
                  </a:cubicBezTo>
                  <a:cubicBezTo>
                    <a:pt x="230" y="68"/>
                    <a:pt x="233" y="64"/>
                    <a:pt x="233" y="58"/>
                  </a:cubicBezTo>
                  <a:cubicBezTo>
                    <a:pt x="233" y="47"/>
                    <a:pt x="223" y="44"/>
                    <a:pt x="218" y="42"/>
                  </a:cubicBezTo>
                  <a:lnTo>
                    <a:pt x="212" y="40"/>
                  </a:lnTo>
                  <a:close/>
                  <a:moveTo>
                    <a:pt x="164" y="40"/>
                  </a:moveTo>
                  <a:cubicBezTo>
                    <a:pt x="159" y="39"/>
                    <a:pt x="155" y="38"/>
                    <a:pt x="155" y="33"/>
                  </a:cubicBezTo>
                  <a:cubicBezTo>
                    <a:pt x="155" y="31"/>
                    <a:pt x="156" y="29"/>
                    <a:pt x="158" y="28"/>
                  </a:cubicBezTo>
                  <a:cubicBezTo>
                    <a:pt x="160" y="26"/>
                    <a:pt x="163" y="26"/>
                    <a:pt x="164" y="26"/>
                  </a:cubicBezTo>
                  <a:cubicBezTo>
                    <a:pt x="172" y="26"/>
                    <a:pt x="175" y="31"/>
                    <a:pt x="176" y="33"/>
                  </a:cubicBezTo>
                  <a:cubicBezTo>
                    <a:pt x="177" y="36"/>
                    <a:pt x="178" y="37"/>
                    <a:pt x="180" y="37"/>
                  </a:cubicBezTo>
                  <a:cubicBezTo>
                    <a:pt x="182" y="37"/>
                    <a:pt x="185" y="36"/>
                    <a:pt x="185" y="33"/>
                  </a:cubicBezTo>
                  <a:cubicBezTo>
                    <a:pt x="185" y="31"/>
                    <a:pt x="182" y="19"/>
                    <a:pt x="165" y="19"/>
                  </a:cubicBezTo>
                  <a:cubicBezTo>
                    <a:pt x="147" y="19"/>
                    <a:pt x="146" y="32"/>
                    <a:pt x="146" y="34"/>
                  </a:cubicBezTo>
                  <a:cubicBezTo>
                    <a:pt x="146" y="44"/>
                    <a:pt x="155" y="47"/>
                    <a:pt x="160" y="49"/>
                  </a:cubicBezTo>
                  <a:cubicBezTo>
                    <a:pt x="166" y="50"/>
                    <a:pt x="166" y="50"/>
                    <a:pt x="166" y="50"/>
                  </a:cubicBezTo>
                  <a:cubicBezTo>
                    <a:pt x="171" y="52"/>
                    <a:pt x="176" y="53"/>
                    <a:pt x="176" y="59"/>
                  </a:cubicBezTo>
                  <a:cubicBezTo>
                    <a:pt x="176" y="63"/>
                    <a:pt x="172" y="67"/>
                    <a:pt x="166" y="67"/>
                  </a:cubicBezTo>
                  <a:cubicBezTo>
                    <a:pt x="161" y="67"/>
                    <a:pt x="157" y="65"/>
                    <a:pt x="155" y="62"/>
                  </a:cubicBezTo>
                  <a:cubicBezTo>
                    <a:pt x="154" y="60"/>
                    <a:pt x="154" y="60"/>
                    <a:pt x="152" y="56"/>
                  </a:cubicBezTo>
                  <a:cubicBezTo>
                    <a:pt x="152" y="55"/>
                    <a:pt x="151" y="54"/>
                    <a:pt x="149" y="54"/>
                  </a:cubicBezTo>
                  <a:cubicBezTo>
                    <a:pt x="147" y="54"/>
                    <a:pt x="144" y="55"/>
                    <a:pt x="144" y="58"/>
                  </a:cubicBezTo>
                  <a:cubicBezTo>
                    <a:pt x="144" y="60"/>
                    <a:pt x="145" y="65"/>
                    <a:pt x="150" y="69"/>
                  </a:cubicBezTo>
                  <a:cubicBezTo>
                    <a:pt x="155" y="74"/>
                    <a:pt x="162" y="74"/>
                    <a:pt x="165" y="74"/>
                  </a:cubicBezTo>
                  <a:cubicBezTo>
                    <a:pt x="170" y="74"/>
                    <a:pt x="175" y="73"/>
                    <a:pt x="179" y="70"/>
                  </a:cubicBezTo>
                  <a:cubicBezTo>
                    <a:pt x="182" y="68"/>
                    <a:pt x="185" y="64"/>
                    <a:pt x="185" y="58"/>
                  </a:cubicBezTo>
                  <a:cubicBezTo>
                    <a:pt x="185" y="47"/>
                    <a:pt x="175" y="44"/>
                    <a:pt x="170" y="42"/>
                  </a:cubicBezTo>
                  <a:lnTo>
                    <a:pt x="164" y="40"/>
                  </a:lnTo>
                  <a:close/>
                  <a:moveTo>
                    <a:pt x="119" y="47"/>
                  </a:moveTo>
                  <a:cubicBezTo>
                    <a:pt x="123" y="47"/>
                    <a:pt x="124" y="46"/>
                    <a:pt x="126" y="46"/>
                  </a:cubicBezTo>
                  <a:cubicBezTo>
                    <a:pt x="126" y="52"/>
                    <a:pt x="125" y="57"/>
                    <a:pt x="123" y="61"/>
                  </a:cubicBezTo>
                  <a:cubicBezTo>
                    <a:pt x="121" y="63"/>
                    <a:pt x="117" y="66"/>
                    <a:pt x="112" y="66"/>
                  </a:cubicBezTo>
                  <a:cubicBezTo>
                    <a:pt x="107" y="66"/>
                    <a:pt x="102" y="63"/>
                    <a:pt x="102" y="58"/>
                  </a:cubicBezTo>
                  <a:cubicBezTo>
                    <a:pt x="102" y="52"/>
                    <a:pt x="107" y="51"/>
                    <a:pt x="108" y="50"/>
                  </a:cubicBezTo>
                  <a:cubicBezTo>
                    <a:pt x="110" y="50"/>
                    <a:pt x="112" y="49"/>
                    <a:pt x="113" y="49"/>
                  </a:cubicBezTo>
                  <a:lnTo>
                    <a:pt x="119" y="47"/>
                  </a:lnTo>
                  <a:close/>
                  <a:moveTo>
                    <a:pt x="134" y="39"/>
                  </a:moveTo>
                  <a:cubicBezTo>
                    <a:pt x="134" y="34"/>
                    <a:pt x="134" y="29"/>
                    <a:pt x="131" y="25"/>
                  </a:cubicBezTo>
                  <a:cubicBezTo>
                    <a:pt x="127" y="20"/>
                    <a:pt x="121" y="19"/>
                    <a:pt x="115" y="19"/>
                  </a:cubicBezTo>
                  <a:cubicBezTo>
                    <a:pt x="108" y="19"/>
                    <a:pt x="101" y="21"/>
                    <a:pt x="97" y="27"/>
                  </a:cubicBezTo>
                  <a:cubicBezTo>
                    <a:pt x="96" y="28"/>
                    <a:pt x="95" y="31"/>
                    <a:pt x="95" y="33"/>
                  </a:cubicBezTo>
                  <a:cubicBezTo>
                    <a:pt x="95" y="35"/>
                    <a:pt x="96" y="37"/>
                    <a:pt x="99" y="37"/>
                  </a:cubicBezTo>
                  <a:cubicBezTo>
                    <a:pt x="103" y="37"/>
                    <a:pt x="103" y="35"/>
                    <a:pt x="104" y="34"/>
                  </a:cubicBezTo>
                  <a:cubicBezTo>
                    <a:pt x="105" y="31"/>
                    <a:pt x="106" y="27"/>
                    <a:pt x="115" y="27"/>
                  </a:cubicBezTo>
                  <a:cubicBezTo>
                    <a:pt x="117" y="27"/>
                    <a:pt x="126" y="27"/>
                    <a:pt x="126" y="35"/>
                  </a:cubicBezTo>
                  <a:cubicBezTo>
                    <a:pt x="126" y="38"/>
                    <a:pt x="125" y="39"/>
                    <a:pt x="123" y="39"/>
                  </a:cubicBezTo>
                  <a:cubicBezTo>
                    <a:pt x="122" y="40"/>
                    <a:pt x="120" y="40"/>
                    <a:pt x="117" y="41"/>
                  </a:cubicBezTo>
                  <a:cubicBezTo>
                    <a:pt x="108" y="42"/>
                    <a:pt x="108" y="42"/>
                    <a:pt x="108" y="42"/>
                  </a:cubicBezTo>
                  <a:cubicBezTo>
                    <a:pt x="102" y="44"/>
                    <a:pt x="92" y="46"/>
                    <a:pt x="92" y="58"/>
                  </a:cubicBezTo>
                  <a:cubicBezTo>
                    <a:pt x="92" y="67"/>
                    <a:pt x="99" y="74"/>
                    <a:pt x="110" y="74"/>
                  </a:cubicBezTo>
                  <a:cubicBezTo>
                    <a:pt x="114" y="74"/>
                    <a:pt x="121" y="73"/>
                    <a:pt x="126" y="66"/>
                  </a:cubicBezTo>
                  <a:cubicBezTo>
                    <a:pt x="126" y="70"/>
                    <a:pt x="126" y="70"/>
                    <a:pt x="126" y="71"/>
                  </a:cubicBezTo>
                  <a:cubicBezTo>
                    <a:pt x="127" y="73"/>
                    <a:pt x="129" y="73"/>
                    <a:pt x="130" y="73"/>
                  </a:cubicBezTo>
                  <a:cubicBezTo>
                    <a:pt x="134" y="73"/>
                    <a:pt x="134" y="71"/>
                    <a:pt x="134" y="69"/>
                  </a:cubicBezTo>
                  <a:lnTo>
                    <a:pt x="134" y="39"/>
                  </a:lnTo>
                  <a:close/>
                  <a:moveTo>
                    <a:pt x="82" y="5"/>
                  </a:moveTo>
                  <a:cubicBezTo>
                    <a:pt x="82" y="4"/>
                    <a:pt x="82" y="0"/>
                    <a:pt x="78" y="0"/>
                  </a:cubicBezTo>
                  <a:cubicBezTo>
                    <a:pt x="73" y="0"/>
                    <a:pt x="73" y="4"/>
                    <a:pt x="73" y="5"/>
                  </a:cubicBezTo>
                  <a:cubicBezTo>
                    <a:pt x="73" y="69"/>
                    <a:pt x="73" y="69"/>
                    <a:pt x="73" y="69"/>
                  </a:cubicBezTo>
                  <a:cubicBezTo>
                    <a:pt x="73" y="72"/>
                    <a:pt x="75" y="73"/>
                    <a:pt x="78" y="73"/>
                  </a:cubicBezTo>
                  <a:cubicBezTo>
                    <a:pt x="82" y="73"/>
                    <a:pt x="82" y="70"/>
                    <a:pt x="82" y="69"/>
                  </a:cubicBezTo>
                  <a:lnTo>
                    <a:pt x="82" y="5"/>
                  </a:lnTo>
                  <a:close/>
                  <a:moveTo>
                    <a:pt x="34" y="66"/>
                  </a:moveTo>
                  <a:cubicBezTo>
                    <a:pt x="29" y="66"/>
                    <a:pt x="21" y="65"/>
                    <a:pt x="16" y="57"/>
                  </a:cubicBezTo>
                  <a:cubicBezTo>
                    <a:pt x="12" y="51"/>
                    <a:pt x="10" y="44"/>
                    <a:pt x="10" y="37"/>
                  </a:cubicBezTo>
                  <a:cubicBezTo>
                    <a:pt x="10" y="29"/>
                    <a:pt x="12" y="19"/>
                    <a:pt x="19" y="13"/>
                  </a:cubicBezTo>
                  <a:cubicBezTo>
                    <a:pt x="24" y="9"/>
                    <a:pt x="30" y="8"/>
                    <a:pt x="34" y="8"/>
                  </a:cubicBezTo>
                  <a:cubicBezTo>
                    <a:pt x="42" y="8"/>
                    <a:pt x="49" y="10"/>
                    <a:pt x="54" y="21"/>
                  </a:cubicBezTo>
                  <a:cubicBezTo>
                    <a:pt x="55" y="24"/>
                    <a:pt x="56" y="26"/>
                    <a:pt x="58" y="26"/>
                  </a:cubicBezTo>
                  <a:cubicBezTo>
                    <a:pt x="61" y="26"/>
                    <a:pt x="64" y="24"/>
                    <a:pt x="64" y="21"/>
                  </a:cubicBezTo>
                  <a:cubicBezTo>
                    <a:pt x="64" y="18"/>
                    <a:pt x="61" y="12"/>
                    <a:pt x="58" y="9"/>
                  </a:cubicBezTo>
                  <a:cubicBezTo>
                    <a:pt x="50" y="0"/>
                    <a:pt x="38" y="0"/>
                    <a:pt x="34" y="0"/>
                  </a:cubicBezTo>
                  <a:cubicBezTo>
                    <a:pt x="30" y="0"/>
                    <a:pt x="18" y="0"/>
                    <a:pt x="9" y="10"/>
                  </a:cubicBezTo>
                  <a:cubicBezTo>
                    <a:pt x="2" y="17"/>
                    <a:pt x="0" y="27"/>
                    <a:pt x="0" y="37"/>
                  </a:cubicBezTo>
                  <a:cubicBezTo>
                    <a:pt x="0" y="47"/>
                    <a:pt x="2" y="56"/>
                    <a:pt x="8" y="64"/>
                  </a:cubicBezTo>
                  <a:cubicBezTo>
                    <a:pt x="11" y="68"/>
                    <a:pt x="18" y="74"/>
                    <a:pt x="34" y="74"/>
                  </a:cubicBezTo>
                  <a:cubicBezTo>
                    <a:pt x="40" y="74"/>
                    <a:pt x="53" y="73"/>
                    <a:pt x="61" y="61"/>
                  </a:cubicBezTo>
                  <a:cubicBezTo>
                    <a:pt x="62" y="60"/>
                    <a:pt x="65" y="55"/>
                    <a:pt x="65" y="52"/>
                  </a:cubicBezTo>
                  <a:cubicBezTo>
                    <a:pt x="65" y="49"/>
                    <a:pt x="61" y="48"/>
                    <a:pt x="59" y="48"/>
                  </a:cubicBezTo>
                  <a:cubicBezTo>
                    <a:pt x="56" y="48"/>
                    <a:pt x="56" y="50"/>
                    <a:pt x="54" y="53"/>
                  </a:cubicBezTo>
                  <a:cubicBezTo>
                    <a:pt x="51" y="61"/>
                    <a:pt x="43" y="66"/>
                    <a:pt x="34" y="66"/>
                  </a:cubicBezTo>
                </a:path>
              </a:pathLst>
            </a:cu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6">
              <a:extLst>
                <a:ext uri="{FF2B5EF4-FFF2-40B4-BE49-F238E27FC236}">
                  <a16:creationId xmlns:a16="http://schemas.microsoft.com/office/drawing/2014/main" id="{C4F7CDC4-77E7-4CEA-A203-C364AE44D29C}"/>
                </a:ext>
              </a:extLst>
            </p:cNvPr>
            <p:cNvSpPr>
              <a:spLocks noEditPoints="1"/>
            </p:cNvSpPr>
            <p:nvPr userDrawn="1"/>
          </p:nvSpPr>
          <p:spPr bwMode="auto">
            <a:xfrm>
              <a:off x="4710113" y="-950913"/>
              <a:ext cx="1416050" cy="331788"/>
            </a:xfrm>
            <a:custGeom>
              <a:avLst/>
              <a:gdLst>
                <a:gd name="T0" fmla="*/ 425 w 445"/>
                <a:gd name="T1" fmla="*/ 4 h 102"/>
                <a:gd name="T2" fmla="*/ 416 w 445"/>
                <a:gd name="T3" fmla="*/ 7 h 102"/>
                <a:gd name="T4" fmla="*/ 419 w 445"/>
                <a:gd name="T5" fmla="*/ 7 h 102"/>
                <a:gd name="T6" fmla="*/ 436 w 445"/>
                <a:gd name="T7" fmla="*/ 19 h 102"/>
                <a:gd name="T8" fmla="*/ 427 w 445"/>
                <a:gd name="T9" fmla="*/ 23 h 102"/>
                <a:gd name="T10" fmla="*/ 430 w 445"/>
                <a:gd name="T11" fmla="*/ 8 h 102"/>
                <a:gd name="T12" fmla="*/ 437 w 445"/>
                <a:gd name="T13" fmla="*/ 23 h 102"/>
                <a:gd name="T14" fmla="*/ 442 w 445"/>
                <a:gd name="T15" fmla="*/ 11 h 102"/>
                <a:gd name="T16" fmla="*/ 445 w 445"/>
                <a:gd name="T17" fmla="*/ 4 h 102"/>
                <a:gd name="T18" fmla="*/ 366 w 445"/>
                <a:gd name="T19" fmla="*/ 86 h 102"/>
                <a:gd name="T20" fmla="*/ 388 w 445"/>
                <a:gd name="T21" fmla="*/ 65 h 102"/>
                <a:gd name="T22" fmla="*/ 409 w 445"/>
                <a:gd name="T23" fmla="*/ 33 h 102"/>
                <a:gd name="T24" fmla="*/ 360 w 445"/>
                <a:gd name="T25" fmla="*/ 51 h 102"/>
                <a:gd name="T26" fmla="*/ 392 w 445"/>
                <a:gd name="T27" fmla="*/ 49 h 102"/>
                <a:gd name="T28" fmla="*/ 342 w 445"/>
                <a:gd name="T29" fmla="*/ 70 h 102"/>
                <a:gd name="T30" fmla="*/ 377 w 445"/>
                <a:gd name="T31" fmla="*/ 96 h 102"/>
                <a:gd name="T32" fmla="*/ 403 w 445"/>
                <a:gd name="T33" fmla="*/ 86 h 102"/>
                <a:gd name="T34" fmla="*/ 332 w 445"/>
                <a:gd name="T35" fmla="*/ 31 h 102"/>
                <a:gd name="T36" fmla="*/ 293 w 445"/>
                <a:gd name="T37" fmla="*/ 28 h 102"/>
                <a:gd name="T38" fmla="*/ 276 w 445"/>
                <a:gd name="T39" fmla="*/ 40 h 102"/>
                <a:gd name="T40" fmla="*/ 270 w 445"/>
                <a:gd name="T41" fmla="*/ 101 h 102"/>
                <a:gd name="T42" fmla="*/ 290 w 445"/>
                <a:gd name="T43" fmla="*/ 60 h 102"/>
                <a:gd name="T44" fmla="*/ 315 w 445"/>
                <a:gd name="T45" fmla="*/ 50 h 102"/>
                <a:gd name="T46" fmla="*/ 306 w 445"/>
                <a:gd name="T47" fmla="*/ 98 h 102"/>
                <a:gd name="T48" fmla="*/ 326 w 445"/>
                <a:gd name="T49" fmla="*/ 88 h 102"/>
                <a:gd name="T50" fmla="*/ 271 w 445"/>
                <a:gd name="T51" fmla="*/ 10 h 102"/>
                <a:gd name="T52" fmla="*/ 258 w 445"/>
                <a:gd name="T53" fmla="*/ 21 h 102"/>
                <a:gd name="T54" fmla="*/ 237 w 445"/>
                <a:gd name="T55" fmla="*/ 101 h 102"/>
                <a:gd name="T56" fmla="*/ 263 w 445"/>
                <a:gd name="T57" fmla="*/ 40 h 102"/>
                <a:gd name="T58" fmla="*/ 248 w 445"/>
                <a:gd name="T59" fmla="*/ 30 h 102"/>
                <a:gd name="T60" fmla="*/ 198 w 445"/>
                <a:gd name="T61" fmla="*/ 40 h 102"/>
                <a:gd name="T62" fmla="*/ 177 w 445"/>
                <a:gd name="T63" fmla="*/ 44 h 102"/>
                <a:gd name="T64" fmla="*/ 207 w 445"/>
                <a:gd name="T65" fmla="*/ 89 h 102"/>
                <a:gd name="T66" fmla="*/ 230 w 445"/>
                <a:gd name="T67" fmla="*/ 28 h 102"/>
                <a:gd name="T68" fmla="*/ 197 w 445"/>
                <a:gd name="T69" fmla="*/ 78 h 102"/>
                <a:gd name="T70" fmla="*/ 141 w 445"/>
                <a:gd name="T71" fmla="*/ 77 h 102"/>
                <a:gd name="T72" fmla="*/ 114 w 445"/>
                <a:gd name="T73" fmla="*/ 78 h 102"/>
                <a:gd name="T74" fmla="*/ 141 w 445"/>
                <a:gd name="T75" fmla="*/ 77 h 102"/>
                <a:gd name="T76" fmla="*/ 144 w 445"/>
                <a:gd name="T77" fmla="*/ 27 h 102"/>
                <a:gd name="T78" fmla="*/ 124 w 445"/>
                <a:gd name="T79" fmla="*/ 47 h 102"/>
                <a:gd name="T80" fmla="*/ 136 w 445"/>
                <a:gd name="T81" fmla="*/ 54 h 102"/>
                <a:gd name="T82" fmla="*/ 94 w 445"/>
                <a:gd name="T83" fmla="*/ 79 h 102"/>
                <a:gd name="T84" fmla="*/ 137 w 445"/>
                <a:gd name="T85" fmla="*/ 93 h 102"/>
                <a:gd name="T86" fmla="*/ 167 w 445"/>
                <a:gd name="T87" fmla="*/ 56 h 102"/>
                <a:gd name="T88" fmla="*/ 26 w 445"/>
                <a:gd name="T89" fmla="*/ 6 h 102"/>
                <a:gd name="T90" fmla="*/ 3 w 445"/>
                <a:gd name="T91" fmla="*/ 98 h 102"/>
                <a:gd name="T92" fmla="*/ 34 w 445"/>
                <a:gd name="T93" fmla="*/ 46 h 102"/>
                <a:gd name="T94" fmla="*/ 64 w 445"/>
                <a:gd name="T95" fmla="*/ 101 h 102"/>
                <a:gd name="T96" fmla="*/ 99 w 445"/>
                <a:gd name="T97" fmla="*/ 2 h 102"/>
                <a:gd name="T98" fmla="*/ 81 w 445"/>
                <a:gd name="T99" fmla="*/ 14 h 102"/>
                <a:gd name="T100" fmla="*/ 67 w 445"/>
                <a:gd name="T101" fmla="*/ 6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45" h="102">
                  <a:moveTo>
                    <a:pt x="419" y="7"/>
                  </a:moveTo>
                  <a:cubicBezTo>
                    <a:pt x="425" y="7"/>
                    <a:pt x="425" y="7"/>
                    <a:pt x="425" y="7"/>
                  </a:cubicBezTo>
                  <a:cubicBezTo>
                    <a:pt x="425" y="4"/>
                    <a:pt x="425" y="4"/>
                    <a:pt x="425" y="4"/>
                  </a:cubicBezTo>
                  <a:cubicBezTo>
                    <a:pt x="410" y="4"/>
                    <a:pt x="410" y="4"/>
                    <a:pt x="410" y="4"/>
                  </a:cubicBezTo>
                  <a:cubicBezTo>
                    <a:pt x="410" y="7"/>
                    <a:pt x="410" y="7"/>
                    <a:pt x="410" y="7"/>
                  </a:cubicBezTo>
                  <a:cubicBezTo>
                    <a:pt x="416" y="7"/>
                    <a:pt x="416" y="7"/>
                    <a:pt x="416" y="7"/>
                  </a:cubicBezTo>
                  <a:cubicBezTo>
                    <a:pt x="416" y="23"/>
                    <a:pt x="416" y="23"/>
                    <a:pt x="416" y="23"/>
                  </a:cubicBezTo>
                  <a:cubicBezTo>
                    <a:pt x="419" y="23"/>
                    <a:pt x="419" y="23"/>
                    <a:pt x="419" y="23"/>
                  </a:cubicBezTo>
                  <a:lnTo>
                    <a:pt x="419" y="7"/>
                  </a:lnTo>
                  <a:close/>
                  <a:moveTo>
                    <a:pt x="445" y="4"/>
                  </a:moveTo>
                  <a:cubicBezTo>
                    <a:pt x="440" y="4"/>
                    <a:pt x="440" y="4"/>
                    <a:pt x="440" y="4"/>
                  </a:cubicBezTo>
                  <a:cubicBezTo>
                    <a:pt x="436" y="19"/>
                    <a:pt x="436" y="19"/>
                    <a:pt x="436" y="19"/>
                  </a:cubicBezTo>
                  <a:cubicBezTo>
                    <a:pt x="431" y="4"/>
                    <a:pt x="431" y="4"/>
                    <a:pt x="431" y="4"/>
                  </a:cubicBezTo>
                  <a:cubicBezTo>
                    <a:pt x="427" y="4"/>
                    <a:pt x="427" y="4"/>
                    <a:pt x="427" y="4"/>
                  </a:cubicBezTo>
                  <a:cubicBezTo>
                    <a:pt x="427" y="23"/>
                    <a:pt x="427" y="23"/>
                    <a:pt x="427" y="23"/>
                  </a:cubicBezTo>
                  <a:cubicBezTo>
                    <a:pt x="430" y="23"/>
                    <a:pt x="430" y="23"/>
                    <a:pt x="430" y="23"/>
                  </a:cubicBezTo>
                  <a:cubicBezTo>
                    <a:pt x="430" y="11"/>
                    <a:pt x="430" y="11"/>
                    <a:pt x="430" y="11"/>
                  </a:cubicBezTo>
                  <a:cubicBezTo>
                    <a:pt x="430" y="10"/>
                    <a:pt x="430" y="9"/>
                    <a:pt x="430" y="8"/>
                  </a:cubicBezTo>
                  <a:cubicBezTo>
                    <a:pt x="430" y="10"/>
                    <a:pt x="430" y="10"/>
                    <a:pt x="431" y="11"/>
                  </a:cubicBezTo>
                  <a:cubicBezTo>
                    <a:pt x="434" y="23"/>
                    <a:pt x="434" y="23"/>
                    <a:pt x="434" y="23"/>
                  </a:cubicBezTo>
                  <a:cubicBezTo>
                    <a:pt x="437" y="23"/>
                    <a:pt x="437" y="23"/>
                    <a:pt x="437" y="23"/>
                  </a:cubicBezTo>
                  <a:cubicBezTo>
                    <a:pt x="441" y="11"/>
                    <a:pt x="441" y="11"/>
                    <a:pt x="441" y="11"/>
                  </a:cubicBezTo>
                  <a:cubicBezTo>
                    <a:pt x="442" y="9"/>
                    <a:pt x="442" y="9"/>
                    <a:pt x="442" y="8"/>
                  </a:cubicBezTo>
                  <a:cubicBezTo>
                    <a:pt x="442" y="8"/>
                    <a:pt x="442" y="10"/>
                    <a:pt x="442" y="11"/>
                  </a:cubicBezTo>
                  <a:cubicBezTo>
                    <a:pt x="442" y="23"/>
                    <a:pt x="442" y="23"/>
                    <a:pt x="442" y="23"/>
                  </a:cubicBezTo>
                  <a:cubicBezTo>
                    <a:pt x="445" y="23"/>
                    <a:pt x="445" y="23"/>
                    <a:pt x="445" y="23"/>
                  </a:cubicBezTo>
                  <a:lnTo>
                    <a:pt x="445" y="4"/>
                  </a:lnTo>
                  <a:close/>
                  <a:moveTo>
                    <a:pt x="385" y="77"/>
                  </a:moveTo>
                  <a:cubicBezTo>
                    <a:pt x="384" y="78"/>
                    <a:pt x="381" y="81"/>
                    <a:pt x="375" y="84"/>
                  </a:cubicBezTo>
                  <a:cubicBezTo>
                    <a:pt x="371" y="86"/>
                    <a:pt x="368" y="86"/>
                    <a:pt x="366" y="86"/>
                  </a:cubicBezTo>
                  <a:cubicBezTo>
                    <a:pt x="361" y="86"/>
                    <a:pt x="358" y="83"/>
                    <a:pt x="359" y="78"/>
                  </a:cubicBezTo>
                  <a:cubicBezTo>
                    <a:pt x="361" y="71"/>
                    <a:pt x="368" y="70"/>
                    <a:pt x="374" y="69"/>
                  </a:cubicBezTo>
                  <a:cubicBezTo>
                    <a:pt x="384" y="67"/>
                    <a:pt x="385" y="66"/>
                    <a:pt x="388" y="65"/>
                  </a:cubicBezTo>
                  <a:lnTo>
                    <a:pt x="385" y="77"/>
                  </a:lnTo>
                  <a:close/>
                  <a:moveTo>
                    <a:pt x="411" y="56"/>
                  </a:moveTo>
                  <a:cubicBezTo>
                    <a:pt x="413" y="49"/>
                    <a:pt x="415" y="40"/>
                    <a:pt x="409" y="33"/>
                  </a:cubicBezTo>
                  <a:cubicBezTo>
                    <a:pt x="406" y="30"/>
                    <a:pt x="401" y="27"/>
                    <a:pt x="388" y="27"/>
                  </a:cubicBezTo>
                  <a:cubicBezTo>
                    <a:pt x="365" y="27"/>
                    <a:pt x="355" y="36"/>
                    <a:pt x="354" y="43"/>
                  </a:cubicBezTo>
                  <a:cubicBezTo>
                    <a:pt x="352" y="48"/>
                    <a:pt x="356" y="51"/>
                    <a:pt x="360" y="51"/>
                  </a:cubicBezTo>
                  <a:cubicBezTo>
                    <a:pt x="364" y="51"/>
                    <a:pt x="368" y="48"/>
                    <a:pt x="369" y="47"/>
                  </a:cubicBezTo>
                  <a:cubicBezTo>
                    <a:pt x="372" y="45"/>
                    <a:pt x="374" y="42"/>
                    <a:pt x="382" y="42"/>
                  </a:cubicBezTo>
                  <a:cubicBezTo>
                    <a:pt x="385" y="42"/>
                    <a:pt x="394" y="42"/>
                    <a:pt x="392" y="49"/>
                  </a:cubicBezTo>
                  <a:cubicBezTo>
                    <a:pt x="391" y="52"/>
                    <a:pt x="388" y="53"/>
                    <a:pt x="381" y="54"/>
                  </a:cubicBezTo>
                  <a:cubicBezTo>
                    <a:pt x="364" y="57"/>
                    <a:pt x="358" y="58"/>
                    <a:pt x="352" y="62"/>
                  </a:cubicBezTo>
                  <a:cubicBezTo>
                    <a:pt x="349" y="63"/>
                    <a:pt x="345" y="65"/>
                    <a:pt x="342" y="70"/>
                  </a:cubicBezTo>
                  <a:cubicBezTo>
                    <a:pt x="341" y="72"/>
                    <a:pt x="339" y="75"/>
                    <a:pt x="338" y="79"/>
                  </a:cubicBezTo>
                  <a:cubicBezTo>
                    <a:pt x="335" y="93"/>
                    <a:pt x="342" y="102"/>
                    <a:pt x="357" y="102"/>
                  </a:cubicBezTo>
                  <a:cubicBezTo>
                    <a:pt x="363" y="102"/>
                    <a:pt x="370" y="100"/>
                    <a:pt x="377" y="96"/>
                  </a:cubicBezTo>
                  <a:cubicBezTo>
                    <a:pt x="379" y="95"/>
                    <a:pt x="380" y="94"/>
                    <a:pt x="382" y="93"/>
                  </a:cubicBezTo>
                  <a:cubicBezTo>
                    <a:pt x="382" y="96"/>
                    <a:pt x="382" y="101"/>
                    <a:pt x="389" y="101"/>
                  </a:cubicBezTo>
                  <a:cubicBezTo>
                    <a:pt x="399" y="101"/>
                    <a:pt x="401" y="91"/>
                    <a:pt x="403" y="86"/>
                  </a:cubicBezTo>
                  <a:lnTo>
                    <a:pt x="411" y="56"/>
                  </a:lnTo>
                  <a:close/>
                  <a:moveTo>
                    <a:pt x="336" y="53"/>
                  </a:moveTo>
                  <a:cubicBezTo>
                    <a:pt x="338" y="47"/>
                    <a:pt x="339" y="38"/>
                    <a:pt x="332" y="31"/>
                  </a:cubicBezTo>
                  <a:cubicBezTo>
                    <a:pt x="329" y="29"/>
                    <a:pt x="325" y="27"/>
                    <a:pt x="319" y="27"/>
                  </a:cubicBezTo>
                  <a:cubicBezTo>
                    <a:pt x="307" y="27"/>
                    <a:pt x="300" y="34"/>
                    <a:pt x="297" y="37"/>
                  </a:cubicBezTo>
                  <a:cubicBezTo>
                    <a:pt x="297" y="34"/>
                    <a:pt x="297" y="30"/>
                    <a:pt x="293" y="28"/>
                  </a:cubicBezTo>
                  <a:cubicBezTo>
                    <a:pt x="291" y="28"/>
                    <a:pt x="290" y="28"/>
                    <a:pt x="289" y="28"/>
                  </a:cubicBezTo>
                  <a:cubicBezTo>
                    <a:pt x="286" y="28"/>
                    <a:pt x="283" y="29"/>
                    <a:pt x="282" y="30"/>
                  </a:cubicBezTo>
                  <a:cubicBezTo>
                    <a:pt x="278" y="33"/>
                    <a:pt x="277" y="36"/>
                    <a:pt x="276" y="40"/>
                  </a:cubicBezTo>
                  <a:cubicBezTo>
                    <a:pt x="263" y="89"/>
                    <a:pt x="263" y="89"/>
                    <a:pt x="263" y="89"/>
                  </a:cubicBezTo>
                  <a:cubicBezTo>
                    <a:pt x="262" y="92"/>
                    <a:pt x="260" y="98"/>
                    <a:pt x="266" y="100"/>
                  </a:cubicBezTo>
                  <a:cubicBezTo>
                    <a:pt x="267" y="101"/>
                    <a:pt x="268" y="101"/>
                    <a:pt x="270" y="101"/>
                  </a:cubicBezTo>
                  <a:cubicBezTo>
                    <a:pt x="272" y="101"/>
                    <a:pt x="275" y="100"/>
                    <a:pt x="278" y="98"/>
                  </a:cubicBezTo>
                  <a:cubicBezTo>
                    <a:pt x="281" y="95"/>
                    <a:pt x="282" y="92"/>
                    <a:pt x="283" y="89"/>
                  </a:cubicBezTo>
                  <a:cubicBezTo>
                    <a:pt x="290" y="60"/>
                    <a:pt x="290" y="60"/>
                    <a:pt x="290" y="60"/>
                  </a:cubicBezTo>
                  <a:cubicBezTo>
                    <a:pt x="291" y="56"/>
                    <a:pt x="293" y="50"/>
                    <a:pt x="299" y="46"/>
                  </a:cubicBezTo>
                  <a:cubicBezTo>
                    <a:pt x="302" y="45"/>
                    <a:pt x="304" y="44"/>
                    <a:pt x="307" y="44"/>
                  </a:cubicBezTo>
                  <a:cubicBezTo>
                    <a:pt x="311" y="44"/>
                    <a:pt x="314" y="46"/>
                    <a:pt x="315" y="50"/>
                  </a:cubicBezTo>
                  <a:cubicBezTo>
                    <a:pt x="316" y="52"/>
                    <a:pt x="315" y="55"/>
                    <a:pt x="314" y="58"/>
                  </a:cubicBezTo>
                  <a:cubicBezTo>
                    <a:pt x="306" y="89"/>
                    <a:pt x="306" y="89"/>
                    <a:pt x="306" y="89"/>
                  </a:cubicBezTo>
                  <a:cubicBezTo>
                    <a:pt x="305" y="91"/>
                    <a:pt x="304" y="95"/>
                    <a:pt x="306" y="98"/>
                  </a:cubicBezTo>
                  <a:cubicBezTo>
                    <a:pt x="307" y="99"/>
                    <a:pt x="309" y="101"/>
                    <a:pt x="313" y="101"/>
                  </a:cubicBezTo>
                  <a:cubicBezTo>
                    <a:pt x="317" y="101"/>
                    <a:pt x="320" y="99"/>
                    <a:pt x="322" y="97"/>
                  </a:cubicBezTo>
                  <a:cubicBezTo>
                    <a:pt x="325" y="95"/>
                    <a:pt x="326" y="91"/>
                    <a:pt x="326" y="88"/>
                  </a:cubicBezTo>
                  <a:lnTo>
                    <a:pt x="336" y="53"/>
                  </a:lnTo>
                  <a:close/>
                  <a:moveTo>
                    <a:pt x="258" y="21"/>
                  </a:moveTo>
                  <a:cubicBezTo>
                    <a:pt x="264" y="21"/>
                    <a:pt x="269" y="16"/>
                    <a:pt x="271" y="10"/>
                  </a:cubicBezTo>
                  <a:cubicBezTo>
                    <a:pt x="273" y="5"/>
                    <a:pt x="269" y="0"/>
                    <a:pt x="264" y="0"/>
                  </a:cubicBezTo>
                  <a:cubicBezTo>
                    <a:pt x="258" y="0"/>
                    <a:pt x="252" y="5"/>
                    <a:pt x="251" y="10"/>
                  </a:cubicBezTo>
                  <a:cubicBezTo>
                    <a:pt x="250" y="16"/>
                    <a:pt x="253" y="21"/>
                    <a:pt x="258" y="21"/>
                  </a:cubicBezTo>
                  <a:moveTo>
                    <a:pt x="230" y="88"/>
                  </a:moveTo>
                  <a:cubicBezTo>
                    <a:pt x="229" y="92"/>
                    <a:pt x="228" y="98"/>
                    <a:pt x="233" y="100"/>
                  </a:cubicBezTo>
                  <a:cubicBezTo>
                    <a:pt x="234" y="100"/>
                    <a:pt x="235" y="101"/>
                    <a:pt x="237" y="101"/>
                  </a:cubicBezTo>
                  <a:cubicBezTo>
                    <a:pt x="240" y="101"/>
                    <a:pt x="243" y="100"/>
                    <a:pt x="246" y="97"/>
                  </a:cubicBezTo>
                  <a:cubicBezTo>
                    <a:pt x="248" y="94"/>
                    <a:pt x="249" y="91"/>
                    <a:pt x="250" y="88"/>
                  </a:cubicBezTo>
                  <a:cubicBezTo>
                    <a:pt x="263" y="40"/>
                    <a:pt x="263" y="40"/>
                    <a:pt x="263" y="40"/>
                  </a:cubicBezTo>
                  <a:cubicBezTo>
                    <a:pt x="264" y="36"/>
                    <a:pt x="265" y="31"/>
                    <a:pt x="260" y="29"/>
                  </a:cubicBezTo>
                  <a:cubicBezTo>
                    <a:pt x="259" y="28"/>
                    <a:pt x="258" y="28"/>
                    <a:pt x="256" y="28"/>
                  </a:cubicBezTo>
                  <a:cubicBezTo>
                    <a:pt x="253" y="28"/>
                    <a:pt x="250" y="29"/>
                    <a:pt x="248" y="30"/>
                  </a:cubicBezTo>
                  <a:cubicBezTo>
                    <a:pt x="246" y="32"/>
                    <a:pt x="245" y="34"/>
                    <a:pt x="243" y="40"/>
                  </a:cubicBezTo>
                  <a:lnTo>
                    <a:pt x="230" y="88"/>
                  </a:lnTo>
                  <a:close/>
                  <a:moveTo>
                    <a:pt x="198" y="40"/>
                  </a:moveTo>
                  <a:cubicBezTo>
                    <a:pt x="198" y="35"/>
                    <a:pt x="198" y="28"/>
                    <a:pt x="190" y="28"/>
                  </a:cubicBezTo>
                  <a:cubicBezTo>
                    <a:pt x="186" y="28"/>
                    <a:pt x="179" y="31"/>
                    <a:pt x="177" y="38"/>
                  </a:cubicBezTo>
                  <a:cubicBezTo>
                    <a:pt x="177" y="40"/>
                    <a:pt x="177" y="42"/>
                    <a:pt x="177" y="44"/>
                  </a:cubicBezTo>
                  <a:cubicBezTo>
                    <a:pt x="180" y="91"/>
                    <a:pt x="180" y="91"/>
                    <a:pt x="180" y="91"/>
                  </a:cubicBezTo>
                  <a:cubicBezTo>
                    <a:pt x="181" y="98"/>
                    <a:pt x="181" y="101"/>
                    <a:pt x="190" y="101"/>
                  </a:cubicBezTo>
                  <a:cubicBezTo>
                    <a:pt x="200" y="101"/>
                    <a:pt x="202" y="98"/>
                    <a:pt x="207" y="89"/>
                  </a:cubicBezTo>
                  <a:cubicBezTo>
                    <a:pt x="235" y="43"/>
                    <a:pt x="235" y="43"/>
                    <a:pt x="235" y="43"/>
                  </a:cubicBezTo>
                  <a:cubicBezTo>
                    <a:pt x="236" y="41"/>
                    <a:pt x="237" y="39"/>
                    <a:pt x="238" y="37"/>
                  </a:cubicBezTo>
                  <a:cubicBezTo>
                    <a:pt x="239" y="31"/>
                    <a:pt x="235" y="28"/>
                    <a:pt x="230" y="28"/>
                  </a:cubicBezTo>
                  <a:cubicBezTo>
                    <a:pt x="223" y="28"/>
                    <a:pt x="220" y="34"/>
                    <a:pt x="217" y="38"/>
                  </a:cubicBezTo>
                  <a:cubicBezTo>
                    <a:pt x="202" y="67"/>
                    <a:pt x="202" y="67"/>
                    <a:pt x="202" y="67"/>
                  </a:cubicBezTo>
                  <a:cubicBezTo>
                    <a:pt x="199" y="72"/>
                    <a:pt x="198" y="73"/>
                    <a:pt x="197" y="78"/>
                  </a:cubicBezTo>
                  <a:cubicBezTo>
                    <a:pt x="197" y="75"/>
                    <a:pt x="197" y="72"/>
                    <a:pt x="197" y="68"/>
                  </a:cubicBezTo>
                  <a:lnTo>
                    <a:pt x="198" y="40"/>
                  </a:lnTo>
                  <a:close/>
                  <a:moveTo>
                    <a:pt x="141" y="77"/>
                  </a:moveTo>
                  <a:cubicBezTo>
                    <a:pt x="139" y="78"/>
                    <a:pt x="137" y="81"/>
                    <a:pt x="131" y="84"/>
                  </a:cubicBezTo>
                  <a:cubicBezTo>
                    <a:pt x="127" y="86"/>
                    <a:pt x="124" y="86"/>
                    <a:pt x="122" y="86"/>
                  </a:cubicBezTo>
                  <a:cubicBezTo>
                    <a:pt x="116" y="86"/>
                    <a:pt x="113" y="83"/>
                    <a:pt x="114" y="78"/>
                  </a:cubicBezTo>
                  <a:cubicBezTo>
                    <a:pt x="116" y="71"/>
                    <a:pt x="124" y="70"/>
                    <a:pt x="130" y="69"/>
                  </a:cubicBezTo>
                  <a:cubicBezTo>
                    <a:pt x="140" y="67"/>
                    <a:pt x="141" y="66"/>
                    <a:pt x="144" y="65"/>
                  </a:cubicBezTo>
                  <a:lnTo>
                    <a:pt x="141" y="77"/>
                  </a:lnTo>
                  <a:close/>
                  <a:moveTo>
                    <a:pt x="167" y="56"/>
                  </a:moveTo>
                  <a:cubicBezTo>
                    <a:pt x="168" y="49"/>
                    <a:pt x="171" y="40"/>
                    <a:pt x="165" y="33"/>
                  </a:cubicBezTo>
                  <a:cubicBezTo>
                    <a:pt x="162" y="30"/>
                    <a:pt x="156" y="27"/>
                    <a:pt x="144" y="27"/>
                  </a:cubicBezTo>
                  <a:cubicBezTo>
                    <a:pt x="121" y="27"/>
                    <a:pt x="111" y="36"/>
                    <a:pt x="109" y="43"/>
                  </a:cubicBezTo>
                  <a:cubicBezTo>
                    <a:pt x="108" y="48"/>
                    <a:pt x="112" y="51"/>
                    <a:pt x="116" y="51"/>
                  </a:cubicBezTo>
                  <a:cubicBezTo>
                    <a:pt x="120" y="51"/>
                    <a:pt x="123" y="48"/>
                    <a:pt x="124" y="47"/>
                  </a:cubicBezTo>
                  <a:cubicBezTo>
                    <a:pt x="127" y="45"/>
                    <a:pt x="130" y="42"/>
                    <a:pt x="138" y="42"/>
                  </a:cubicBezTo>
                  <a:cubicBezTo>
                    <a:pt x="140" y="42"/>
                    <a:pt x="149" y="42"/>
                    <a:pt x="148" y="49"/>
                  </a:cubicBezTo>
                  <a:cubicBezTo>
                    <a:pt x="147" y="52"/>
                    <a:pt x="143" y="53"/>
                    <a:pt x="136" y="54"/>
                  </a:cubicBezTo>
                  <a:cubicBezTo>
                    <a:pt x="120" y="57"/>
                    <a:pt x="114" y="58"/>
                    <a:pt x="107" y="62"/>
                  </a:cubicBezTo>
                  <a:cubicBezTo>
                    <a:pt x="105" y="63"/>
                    <a:pt x="101" y="65"/>
                    <a:pt x="98" y="70"/>
                  </a:cubicBezTo>
                  <a:cubicBezTo>
                    <a:pt x="96" y="72"/>
                    <a:pt x="95" y="75"/>
                    <a:pt x="94" y="79"/>
                  </a:cubicBezTo>
                  <a:cubicBezTo>
                    <a:pt x="90" y="93"/>
                    <a:pt x="97" y="102"/>
                    <a:pt x="113" y="102"/>
                  </a:cubicBezTo>
                  <a:cubicBezTo>
                    <a:pt x="119" y="102"/>
                    <a:pt x="126" y="100"/>
                    <a:pt x="132" y="96"/>
                  </a:cubicBezTo>
                  <a:cubicBezTo>
                    <a:pt x="134" y="95"/>
                    <a:pt x="135" y="94"/>
                    <a:pt x="137" y="93"/>
                  </a:cubicBezTo>
                  <a:cubicBezTo>
                    <a:pt x="138" y="96"/>
                    <a:pt x="138" y="101"/>
                    <a:pt x="145" y="101"/>
                  </a:cubicBezTo>
                  <a:cubicBezTo>
                    <a:pt x="154" y="101"/>
                    <a:pt x="157" y="91"/>
                    <a:pt x="159" y="86"/>
                  </a:cubicBezTo>
                  <a:lnTo>
                    <a:pt x="167" y="56"/>
                  </a:lnTo>
                  <a:close/>
                  <a:moveTo>
                    <a:pt x="49" y="9"/>
                  </a:moveTo>
                  <a:cubicBezTo>
                    <a:pt x="48" y="4"/>
                    <a:pt x="46" y="1"/>
                    <a:pt x="38" y="1"/>
                  </a:cubicBezTo>
                  <a:cubicBezTo>
                    <a:pt x="34" y="1"/>
                    <a:pt x="29" y="3"/>
                    <a:pt x="26" y="6"/>
                  </a:cubicBezTo>
                  <a:cubicBezTo>
                    <a:pt x="23" y="9"/>
                    <a:pt x="23" y="12"/>
                    <a:pt x="22" y="16"/>
                  </a:cubicBezTo>
                  <a:cubicBezTo>
                    <a:pt x="3" y="87"/>
                    <a:pt x="3" y="87"/>
                    <a:pt x="3" y="87"/>
                  </a:cubicBezTo>
                  <a:cubicBezTo>
                    <a:pt x="2" y="91"/>
                    <a:pt x="0" y="95"/>
                    <a:pt x="3" y="98"/>
                  </a:cubicBezTo>
                  <a:cubicBezTo>
                    <a:pt x="3" y="99"/>
                    <a:pt x="5" y="101"/>
                    <a:pt x="9" y="101"/>
                  </a:cubicBezTo>
                  <a:cubicBezTo>
                    <a:pt x="19" y="101"/>
                    <a:pt x="22" y="91"/>
                    <a:pt x="23" y="86"/>
                  </a:cubicBezTo>
                  <a:cubicBezTo>
                    <a:pt x="34" y="46"/>
                    <a:pt x="34" y="46"/>
                    <a:pt x="34" y="46"/>
                  </a:cubicBezTo>
                  <a:cubicBezTo>
                    <a:pt x="35" y="41"/>
                    <a:pt x="35" y="40"/>
                    <a:pt x="36" y="36"/>
                  </a:cubicBezTo>
                  <a:cubicBezTo>
                    <a:pt x="54" y="91"/>
                    <a:pt x="54" y="91"/>
                    <a:pt x="54" y="91"/>
                  </a:cubicBezTo>
                  <a:cubicBezTo>
                    <a:pt x="56" y="97"/>
                    <a:pt x="57" y="101"/>
                    <a:pt x="64" y="101"/>
                  </a:cubicBezTo>
                  <a:cubicBezTo>
                    <a:pt x="77" y="101"/>
                    <a:pt x="80" y="93"/>
                    <a:pt x="81" y="87"/>
                  </a:cubicBezTo>
                  <a:cubicBezTo>
                    <a:pt x="101" y="14"/>
                    <a:pt x="101" y="14"/>
                    <a:pt x="101" y="14"/>
                  </a:cubicBezTo>
                  <a:cubicBezTo>
                    <a:pt x="102" y="10"/>
                    <a:pt x="103" y="5"/>
                    <a:pt x="99" y="2"/>
                  </a:cubicBezTo>
                  <a:cubicBezTo>
                    <a:pt x="98" y="2"/>
                    <a:pt x="97" y="1"/>
                    <a:pt x="94" y="1"/>
                  </a:cubicBezTo>
                  <a:cubicBezTo>
                    <a:pt x="91" y="1"/>
                    <a:pt x="88" y="3"/>
                    <a:pt x="86" y="5"/>
                  </a:cubicBezTo>
                  <a:cubicBezTo>
                    <a:pt x="83" y="7"/>
                    <a:pt x="81" y="11"/>
                    <a:pt x="81" y="14"/>
                  </a:cubicBezTo>
                  <a:cubicBezTo>
                    <a:pt x="70" y="53"/>
                    <a:pt x="70" y="53"/>
                    <a:pt x="70" y="53"/>
                  </a:cubicBezTo>
                  <a:cubicBezTo>
                    <a:pt x="70" y="55"/>
                    <a:pt x="69" y="57"/>
                    <a:pt x="69" y="59"/>
                  </a:cubicBezTo>
                  <a:cubicBezTo>
                    <a:pt x="68" y="61"/>
                    <a:pt x="68" y="63"/>
                    <a:pt x="67" y="65"/>
                  </a:cubicBezTo>
                  <a:lnTo>
                    <a:pt x="49" y="9"/>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14" name="White Frame">
            <a:extLst>
              <a:ext uri="{FF2B5EF4-FFF2-40B4-BE49-F238E27FC236}">
                <a16:creationId xmlns:a16="http://schemas.microsoft.com/office/drawing/2014/main" id="{DB162BB3-7193-4D28-9E28-412CA9AA57A0}"/>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542999098"/>
      </p:ext>
    </p:extLst>
  </p:cSld>
  <p:clrMap bg1="dk1" tx1="lt1" bg2="dk2" tx2="lt2" accent1="accent1" accent2="accent2" accent3="accent3" accent4="accent4" accent5="accent5" accent6="accent6" hlink="hlink" folHlink="folHlink"/>
  <p:sldLayoutIdLst>
    <p:sldLayoutId id="2147483722" r:id="rId1"/>
    <p:sldLayoutId id="2147483723" r:id="rId2"/>
    <p:sldLayoutId id="2147483724"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rgbClr val="F2F2F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a:t>Klicken Sie auf , um Mastertextstile zu bearbeiten</a:t>
            </a:r>
          </a:p>
          <a:p>
            <a:pPr lvl="1"/>
            <a:r>
              <a:rPr lang="en-US"/>
              <a:t>Zweite Ebene</a:t>
            </a:r>
          </a:p>
          <a:p>
            <a:pPr lvl="2"/>
            <a:r>
              <a:rPr lang="en-US"/>
              <a:t>Dritte Ebene</a:t>
            </a:r>
          </a:p>
          <a:p>
            <a:pPr lvl="3"/>
            <a:r>
              <a:rPr lang="en-US"/>
              <a:t>Vierte Ebene</a:t>
            </a:r>
          </a:p>
          <a:p>
            <a:pPr lvl="4"/>
            <a:r>
              <a:rPr lang="en-US"/>
              <a:t>Fünfte Ebene</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a:t>Klicken Sie hier, um den Master-Titelstil zu bearbeiten</a:t>
            </a:r>
          </a:p>
        </p:txBody>
      </p:sp>
      <p:sp>
        <p:nvSpPr>
          <p:cNvPr id="14" name="Navina">
            <a:extLst>
              <a:ext uri="{FF2B5EF4-FFF2-40B4-BE49-F238E27FC236}">
                <a16:creationId xmlns:a16="http://schemas.microsoft.com/office/drawing/2014/main" id="{88703749-B591-4C0F-BD0A-30AE1D4E5357}"/>
              </a:ext>
            </a:extLst>
          </p:cNvPr>
          <p:cNvSpPr>
            <a:spLocks noEditPoints="1"/>
          </p:cNvSpPr>
          <p:nvPr userDrawn="1"/>
        </p:nvSpPr>
        <p:spPr bwMode="auto">
          <a:xfrm>
            <a:off x="10445752" y="6146800"/>
            <a:ext cx="1420812" cy="331787"/>
          </a:xfrm>
          <a:custGeom>
            <a:avLst/>
            <a:gdLst>
              <a:gd name="T0" fmla="*/ 425 w 445"/>
              <a:gd name="T1" fmla="*/ 4 h 102"/>
              <a:gd name="T2" fmla="*/ 416 w 445"/>
              <a:gd name="T3" fmla="*/ 7 h 102"/>
              <a:gd name="T4" fmla="*/ 419 w 445"/>
              <a:gd name="T5" fmla="*/ 7 h 102"/>
              <a:gd name="T6" fmla="*/ 436 w 445"/>
              <a:gd name="T7" fmla="*/ 19 h 102"/>
              <a:gd name="T8" fmla="*/ 427 w 445"/>
              <a:gd name="T9" fmla="*/ 23 h 102"/>
              <a:gd name="T10" fmla="*/ 430 w 445"/>
              <a:gd name="T11" fmla="*/ 8 h 102"/>
              <a:gd name="T12" fmla="*/ 437 w 445"/>
              <a:gd name="T13" fmla="*/ 23 h 102"/>
              <a:gd name="T14" fmla="*/ 442 w 445"/>
              <a:gd name="T15" fmla="*/ 11 h 102"/>
              <a:gd name="T16" fmla="*/ 445 w 445"/>
              <a:gd name="T17" fmla="*/ 4 h 102"/>
              <a:gd name="T18" fmla="*/ 366 w 445"/>
              <a:gd name="T19" fmla="*/ 86 h 102"/>
              <a:gd name="T20" fmla="*/ 388 w 445"/>
              <a:gd name="T21" fmla="*/ 65 h 102"/>
              <a:gd name="T22" fmla="*/ 409 w 445"/>
              <a:gd name="T23" fmla="*/ 33 h 102"/>
              <a:gd name="T24" fmla="*/ 360 w 445"/>
              <a:gd name="T25" fmla="*/ 51 h 102"/>
              <a:gd name="T26" fmla="*/ 392 w 445"/>
              <a:gd name="T27" fmla="*/ 49 h 102"/>
              <a:gd name="T28" fmla="*/ 342 w 445"/>
              <a:gd name="T29" fmla="*/ 70 h 102"/>
              <a:gd name="T30" fmla="*/ 377 w 445"/>
              <a:gd name="T31" fmla="*/ 96 h 102"/>
              <a:gd name="T32" fmla="*/ 403 w 445"/>
              <a:gd name="T33" fmla="*/ 86 h 102"/>
              <a:gd name="T34" fmla="*/ 332 w 445"/>
              <a:gd name="T35" fmla="*/ 31 h 102"/>
              <a:gd name="T36" fmla="*/ 293 w 445"/>
              <a:gd name="T37" fmla="*/ 28 h 102"/>
              <a:gd name="T38" fmla="*/ 276 w 445"/>
              <a:gd name="T39" fmla="*/ 40 h 102"/>
              <a:gd name="T40" fmla="*/ 270 w 445"/>
              <a:gd name="T41" fmla="*/ 101 h 102"/>
              <a:gd name="T42" fmla="*/ 290 w 445"/>
              <a:gd name="T43" fmla="*/ 60 h 102"/>
              <a:gd name="T44" fmla="*/ 315 w 445"/>
              <a:gd name="T45" fmla="*/ 50 h 102"/>
              <a:gd name="T46" fmla="*/ 306 w 445"/>
              <a:gd name="T47" fmla="*/ 98 h 102"/>
              <a:gd name="T48" fmla="*/ 326 w 445"/>
              <a:gd name="T49" fmla="*/ 88 h 102"/>
              <a:gd name="T50" fmla="*/ 271 w 445"/>
              <a:gd name="T51" fmla="*/ 10 h 102"/>
              <a:gd name="T52" fmla="*/ 258 w 445"/>
              <a:gd name="T53" fmla="*/ 21 h 102"/>
              <a:gd name="T54" fmla="*/ 237 w 445"/>
              <a:gd name="T55" fmla="*/ 101 h 102"/>
              <a:gd name="T56" fmla="*/ 263 w 445"/>
              <a:gd name="T57" fmla="*/ 40 h 102"/>
              <a:gd name="T58" fmla="*/ 248 w 445"/>
              <a:gd name="T59" fmla="*/ 30 h 102"/>
              <a:gd name="T60" fmla="*/ 198 w 445"/>
              <a:gd name="T61" fmla="*/ 40 h 102"/>
              <a:gd name="T62" fmla="*/ 177 w 445"/>
              <a:gd name="T63" fmla="*/ 44 h 102"/>
              <a:gd name="T64" fmla="*/ 207 w 445"/>
              <a:gd name="T65" fmla="*/ 89 h 102"/>
              <a:gd name="T66" fmla="*/ 230 w 445"/>
              <a:gd name="T67" fmla="*/ 28 h 102"/>
              <a:gd name="T68" fmla="*/ 197 w 445"/>
              <a:gd name="T69" fmla="*/ 78 h 102"/>
              <a:gd name="T70" fmla="*/ 141 w 445"/>
              <a:gd name="T71" fmla="*/ 77 h 102"/>
              <a:gd name="T72" fmla="*/ 114 w 445"/>
              <a:gd name="T73" fmla="*/ 78 h 102"/>
              <a:gd name="T74" fmla="*/ 141 w 445"/>
              <a:gd name="T75" fmla="*/ 77 h 102"/>
              <a:gd name="T76" fmla="*/ 144 w 445"/>
              <a:gd name="T77" fmla="*/ 27 h 102"/>
              <a:gd name="T78" fmla="*/ 124 w 445"/>
              <a:gd name="T79" fmla="*/ 47 h 102"/>
              <a:gd name="T80" fmla="*/ 136 w 445"/>
              <a:gd name="T81" fmla="*/ 54 h 102"/>
              <a:gd name="T82" fmla="*/ 94 w 445"/>
              <a:gd name="T83" fmla="*/ 79 h 102"/>
              <a:gd name="T84" fmla="*/ 137 w 445"/>
              <a:gd name="T85" fmla="*/ 93 h 102"/>
              <a:gd name="T86" fmla="*/ 167 w 445"/>
              <a:gd name="T87" fmla="*/ 56 h 102"/>
              <a:gd name="T88" fmla="*/ 26 w 445"/>
              <a:gd name="T89" fmla="*/ 6 h 102"/>
              <a:gd name="T90" fmla="*/ 3 w 445"/>
              <a:gd name="T91" fmla="*/ 98 h 102"/>
              <a:gd name="T92" fmla="*/ 34 w 445"/>
              <a:gd name="T93" fmla="*/ 46 h 102"/>
              <a:gd name="T94" fmla="*/ 64 w 445"/>
              <a:gd name="T95" fmla="*/ 101 h 102"/>
              <a:gd name="T96" fmla="*/ 99 w 445"/>
              <a:gd name="T97" fmla="*/ 2 h 102"/>
              <a:gd name="T98" fmla="*/ 81 w 445"/>
              <a:gd name="T99" fmla="*/ 14 h 102"/>
              <a:gd name="T100" fmla="*/ 67 w 445"/>
              <a:gd name="T101" fmla="*/ 6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45" h="102">
                <a:moveTo>
                  <a:pt x="419" y="7"/>
                </a:moveTo>
                <a:cubicBezTo>
                  <a:pt x="425" y="7"/>
                  <a:pt x="425" y="7"/>
                  <a:pt x="425" y="7"/>
                </a:cubicBezTo>
                <a:cubicBezTo>
                  <a:pt x="425" y="4"/>
                  <a:pt x="425" y="4"/>
                  <a:pt x="425" y="4"/>
                </a:cubicBezTo>
                <a:cubicBezTo>
                  <a:pt x="410" y="4"/>
                  <a:pt x="410" y="4"/>
                  <a:pt x="410" y="4"/>
                </a:cubicBezTo>
                <a:cubicBezTo>
                  <a:pt x="410" y="7"/>
                  <a:pt x="410" y="7"/>
                  <a:pt x="410" y="7"/>
                </a:cubicBezTo>
                <a:cubicBezTo>
                  <a:pt x="416" y="7"/>
                  <a:pt x="416" y="7"/>
                  <a:pt x="416" y="7"/>
                </a:cubicBezTo>
                <a:cubicBezTo>
                  <a:pt x="416" y="23"/>
                  <a:pt x="416" y="23"/>
                  <a:pt x="416" y="23"/>
                </a:cubicBezTo>
                <a:cubicBezTo>
                  <a:pt x="419" y="23"/>
                  <a:pt x="419" y="23"/>
                  <a:pt x="419" y="23"/>
                </a:cubicBezTo>
                <a:lnTo>
                  <a:pt x="419" y="7"/>
                </a:lnTo>
                <a:close/>
                <a:moveTo>
                  <a:pt x="445" y="4"/>
                </a:moveTo>
                <a:cubicBezTo>
                  <a:pt x="440" y="4"/>
                  <a:pt x="440" y="4"/>
                  <a:pt x="440" y="4"/>
                </a:cubicBezTo>
                <a:cubicBezTo>
                  <a:pt x="436" y="19"/>
                  <a:pt x="436" y="19"/>
                  <a:pt x="436" y="19"/>
                </a:cubicBezTo>
                <a:cubicBezTo>
                  <a:pt x="431" y="4"/>
                  <a:pt x="431" y="4"/>
                  <a:pt x="431" y="4"/>
                </a:cubicBezTo>
                <a:cubicBezTo>
                  <a:pt x="427" y="4"/>
                  <a:pt x="427" y="4"/>
                  <a:pt x="427" y="4"/>
                </a:cubicBezTo>
                <a:cubicBezTo>
                  <a:pt x="427" y="23"/>
                  <a:pt x="427" y="23"/>
                  <a:pt x="427" y="23"/>
                </a:cubicBezTo>
                <a:cubicBezTo>
                  <a:pt x="430" y="23"/>
                  <a:pt x="430" y="23"/>
                  <a:pt x="430" y="23"/>
                </a:cubicBezTo>
                <a:cubicBezTo>
                  <a:pt x="430" y="11"/>
                  <a:pt x="430" y="11"/>
                  <a:pt x="430" y="11"/>
                </a:cubicBezTo>
                <a:cubicBezTo>
                  <a:pt x="430" y="10"/>
                  <a:pt x="430" y="9"/>
                  <a:pt x="430" y="8"/>
                </a:cubicBezTo>
                <a:cubicBezTo>
                  <a:pt x="430" y="10"/>
                  <a:pt x="430" y="10"/>
                  <a:pt x="431" y="11"/>
                </a:cubicBezTo>
                <a:cubicBezTo>
                  <a:pt x="434" y="23"/>
                  <a:pt x="434" y="23"/>
                  <a:pt x="434" y="23"/>
                </a:cubicBezTo>
                <a:cubicBezTo>
                  <a:pt x="437" y="23"/>
                  <a:pt x="437" y="23"/>
                  <a:pt x="437" y="23"/>
                </a:cubicBezTo>
                <a:cubicBezTo>
                  <a:pt x="441" y="11"/>
                  <a:pt x="441" y="11"/>
                  <a:pt x="441" y="11"/>
                </a:cubicBezTo>
                <a:cubicBezTo>
                  <a:pt x="442" y="9"/>
                  <a:pt x="442" y="9"/>
                  <a:pt x="442" y="8"/>
                </a:cubicBezTo>
                <a:cubicBezTo>
                  <a:pt x="442" y="8"/>
                  <a:pt x="442" y="10"/>
                  <a:pt x="442" y="11"/>
                </a:cubicBezTo>
                <a:cubicBezTo>
                  <a:pt x="442" y="23"/>
                  <a:pt x="442" y="23"/>
                  <a:pt x="442" y="23"/>
                </a:cubicBezTo>
                <a:cubicBezTo>
                  <a:pt x="445" y="23"/>
                  <a:pt x="445" y="23"/>
                  <a:pt x="445" y="23"/>
                </a:cubicBezTo>
                <a:lnTo>
                  <a:pt x="445" y="4"/>
                </a:lnTo>
                <a:close/>
                <a:moveTo>
                  <a:pt x="385" y="77"/>
                </a:moveTo>
                <a:cubicBezTo>
                  <a:pt x="384" y="78"/>
                  <a:pt x="381" y="81"/>
                  <a:pt x="375" y="84"/>
                </a:cubicBezTo>
                <a:cubicBezTo>
                  <a:pt x="371" y="86"/>
                  <a:pt x="368" y="86"/>
                  <a:pt x="366" y="86"/>
                </a:cubicBezTo>
                <a:cubicBezTo>
                  <a:pt x="361" y="86"/>
                  <a:pt x="358" y="83"/>
                  <a:pt x="359" y="78"/>
                </a:cubicBezTo>
                <a:cubicBezTo>
                  <a:pt x="361" y="71"/>
                  <a:pt x="368" y="70"/>
                  <a:pt x="374" y="69"/>
                </a:cubicBezTo>
                <a:cubicBezTo>
                  <a:pt x="384" y="67"/>
                  <a:pt x="385" y="66"/>
                  <a:pt x="388" y="65"/>
                </a:cubicBezTo>
                <a:lnTo>
                  <a:pt x="385" y="77"/>
                </a:lnTo>
                <a:close/>
                <a:moveTo>
                  <a:pt x="411" y="56"/>
                </a:moveTo>
                <a:cubicBezTo>
                  <a:pt x="413" y="49"/>
                  <a:pt x="415" y="40"/>
                  <a:pt x="409" y="33"/>
                </a:cubicBezTo>
                <a:cubicBezTo>
                  <a:pt x="406" y="30"/>
                  <a:pt x="401" y="27"/>
                  <a:pt x="388" y="27"/>
                </a:cubicBezTo>
                <a:cubicBezTo>
                  <a:pt x="365" y="27"/>
                  <a:pt x="355" y="36"/>
                  <a:pt x="354" y="43"/>
                </a:cubicBezTo>
                <a:cubicBezTo>
                  <a:pt x="352" y="48"/>
                  <a:pt x="356" y="51"/>
                  <a:pt x="360" y="51"/>
                </a:cubicBezTo>
                <a:cubicBezTo>
                  <a:pt x="364" y="51"/>
                  <a:pt x="368" y="48"/>
                  <a:pt x="369" y="47"/>
                </a:cubicBezTo>
                <a:cubicBezTo>
                  <a:pt x="372" y="45"/>
                  <a:pt x="374" y="42"/>
                  <a:pt x="382" y="42"/>
                </a:cubicBezTo>
                <a:cubicBezTo>
                  <a:pt x="385" y="42"/>
                  <a:pt x="394" y="42"/>
                  <a:pt x="392" y="49"/>
                </a:cubicBezTo>
                <a:cubicBezTo>
                  <a:pt x="391" y="52"/>
                  <a:pt x="388" y="53"/>
                  <a:pt x="381" y="54"/>
                </a:cubicBezTo>
                <a:cubicBezTo>
                  <a:pt x="364" y="57"/>
                  <a:pt x="358" y="58"/>
                  <a:pt x="352" y="62"/>
                </a:cubicBezTo>
                <a:cubicBezTo>
                  <a:pt x="349" y="63"/>
                  <a:pt x="345" y="65"/>
                  <a:pt x="342" y="70"/>
                </a:cubicBezTo>
                <a:cubicBezTo>
                  <a:pt x="341" y="72"/>
                  <a:pt x="339" y="75"/>
                  <a:pt x="338" y="79"/>
                </a:cubicBezTo>
                <a:cubicBezTo>
                  <a:pt x="335" y="93"/>
                  <a:pt x="342" y="102"/>
                  <a:pt x="357" y="102"/>
                </a:cubicBezTo>
                <a:cubicBezTo>
                  <a:pt x="363" y="102"/>
                  <a:pt x="370" y="100"/>
                  <a:pt x="377" y="96"/>
                </a:cubicBezTo>
                <a:cubicBezTo>
                  <a:pt x="379" y="95"/>
                  <a:pt x="380" y="94"/>
                  <a:pt x="382" y="93"/>
                </a:cubicBezTo>
                <a:cubicBezTo>
                  <a:pt x="382" y="96"/>
                  <a:pt x="382" y="101"/>
                  <a:pt x="389" y="101"/>
                </a:cubicBezTo>
                <a:cubicBezTo>
                  <a:pt x="399" y="101"/>
                  <a:pt x="401" y="91"/>
                  <a:pt x="403" y="86"/>
                </a:cubicBezTo>
                <a:lnTo>
                  <a:pt x="411" y="56"/>
                </a:lnTo>
                <a:close/>
                <a:moveTo>
                  <a:pt x="336" y="53"/>
                </a:moveTo>
                <a:cubicBezTo>
                  <a:pt x="338" y="47"/>
                  <a:pt x="339" y="38"/>
                  <a:pt x="332" y="31"/>
                </a:cubicBezTo>
                <a:cubicBezTo>
                  <a:pt x="329" y="29"/>
                  <a:pt x="325" y="27"/>
                  <a:pt x="319" y="27"/>
                </a:cubicBezTo>
                <a:cubicBezTo>
                  <a:pt x="307" y="27"/>
                  <a:pt x="300" y="34"/>
                  <a:pt x="297" y="37"/>
                </a:cubicBezTo>
                <a:cubicBezTo>
                  <a:pt x="297" y="34"/>
                  <a:pt x="297" y="30"/>
                  <a:pt x="293" y="28"/>
                </a:cubicBezTo>
                <a:cubicBezTo>
                  <a:pt x="291" y="28"/>
                  <a:pt x="290" y="28"/>
                  <a:pt x="289" y="28"/>
                </a:cubicBezTo>
                <a:cubicBezTo>
                  <a:pt x="286" y="28"/>
                  <a:pt x="283" y="29"/>
                  <a:pt x="282" y="30"/>
                </a:cubicBezTo>
                <a:cubicBezTo>
                  <a:pt x="278" y="33"/>
                  <a:pt x="277" y="36"/>
                  <a:pt x="276" y="40"/>
                </a:cubicBezTo>
                <a:cubicBezTo>
                  <a:pt x="263" y="89"/>
                  <a:pt x="263" y="89"/>
                  <a:pt x="263" y="89"/>
                </a:cubicBezTo>
                <a:cubicBezTo>
                  <a:pt x="262" y="92"/>
                  <a:pt x="260" y="98"/>
                  <a:pt x="266" y="100"/>
                </a:cubicBezTo>
                <a:cubicBezTo>
                  <a:pt x="267" y="101"/>
                  <a:pt x="268" y="101"/>
                  <a:pt x="270" y="101"/>
                </a:cubicBezTo>
                <a:cubicBezTo>
                  <a:pt x="272" y="101"/>
                  <a:pt x="275" y="100"/>
                  <a:pt x="278" y="98"/>
                </a:cubicBezTo>
                <a:cubicBezTo>
                  <a:pt x="281" y="95"/>
                  <a:pt x="282" y="92"/>
                  <a:pt x="283" y="89"/>
                </a:cubicBezTo>
                <a:cubicBezTo>
                  <a:pt x="290" y="60"/>
                  <a:pt x="290" y="60"/>
                  <a:pt x="290" y="60"/>
                </a:cubicBezTo>
                <a:cubicBezTo>
                  <a:pt x="291" y="56"/>
                  <a:pt x="293" y="50"/>
                  <a:pt x="299" y="46"/>
                </a:cubicBezTo>
                <a:cubicBezTo>
                  <a:pt x="302" y="45"/>
                  <a:pt x="304" y="44"/>
                  <a:pt x="307" y="44"/>
                </a:cubicBezTo>
                <a:cubicBezTo>
                  <a:pt x="311" y="44"/>
                  <a:pt x="314" y="46"/>
                  <a:pt x="315" y="50"/>
                </a:cubicBezTo>
                <a:cubicBezTo>
                  <a:pt x="316" y="52"/>
                  <a:pt x="315" y="55"/>
                  <a:pt x="314" y="58"/>
                </a:cubicBezTo>
                <a:cubicBezTo>
                  <a:pt x="306" y="89"/>
                  <a:pt x="306" y="89"/>
                  <a:pt x="306" y="89"/>
                </a:cubicBezTo>
                <a:cubicBezTo>
                  <a:pt x="305" y="91"/>
                  <a:pt x="304" y="95"/>
                  <a:pt x="306" y="98"/>
                </a:cubicBezTo>
                <a:cubicBezTo>
                  <a:pt x="307" y="99"/>
                  <a:pt x="309" y="101"/>
                  <a:pt x="313" y="101"/>
                </a:cubicBezTo>
                <a:cubicBezTo>
                  <a:pt x="317" y="101"/>
                  <a:pt x="320" y="99"/>
                  <a:pt x="322" y="97"/>
                </a:cubicBezTo>
                <a:cubicBezTo>
                  <a:pt x="325" y="95"/>
                  <a:pt x="326" y="91"/>
                  <a:pt x="326" y="88"/>
                </a:cubicBezTo>
                <a:lnTo>
                  <a:pt x="336" y="53"/>
                </a:lnTo>
                <a:close/>
                <a:moveTo>
                  <a:pt x="258" y="21"/>
                </a:moveTo>
                <a:cubicBezTo>
                  <a:pt x="264" y="21"/>
                  <a:pt x="269" y="16"/>
                  <a:pt x="271" y="10"/>
                </a:cubicBezTo>
                <a:cubicBezTo>
                  <a:pt x="273" y="5"/>
                  <a:pt x="269" y="0"/>
                  <a:pt x="264" y="0"/>
                </a:cubicBezTo>
                <a:cubicBezTo>
                  <a:pt x="258" y="0"/>
                  <a:pt x="252" y="5"/>
                  <a:pt x="251" y="10"/>
                </a:cubicBezTo>
                <a:cubicBezTo>
                  <a:pt x="250" y="16"/>
                  <a:pt x="253" y="21"/>
                  <a:pt x="258" y="21"/>
                </a:cubicBezTo>
                <a:moveTo>
                  <a:pt x="230" y="88"/>
                </a:moveTo>
                <a:cubicBezTo>
                  <a:pt x="229" y="92"/>
                  <a:pt x="228" y="98"/>
                  <a:pt x="233" y="100"/>
                </a:cubicBezTo>
                <a:cubicBezTo>
                  <a:pt x="234" y="100"/>
                  <a:pt x="235" y="101"/>
                  <a:pt x="237" y="101"/>
                </a:cubicBezTo>
                <a:cubicBezTo>
                  <a:pt x="240" y="101"/>
                  <a:pt x="243" y="100"/>
                  <a:pt x="246" y="97"/>
                </a:cubicBezTo>
                <a:cubicBezTo>
                  <a:pt x="248" y="94"/>
                  <a:pt x="249" y="91"/>
                  <a:pt x="250" y="88"/>
                </a:cubicBezTo>
                <a:cubicBezTo>
                  <a:pt x="263" y="40"/>
                  <a:pt x="263" y="40"/>
                  <a:pt x="263" y="40"/>
                </a:cubicBezTo>
                <a:cubicBezTo>
                  <a:pt x="264" y="36"/>
                  <a:pt x="265" y="31"/>
                  <a:pt x="260" y="29"/>
                </a:cubicBezTo>
                <a:cubicBezTo>
                  <a:pt x="259" y="28"/>
                  <a:pt x="258" y="28"/>
                  <a:pt x="256" y="28"/>
                </a:cubicBezTo>
                <a:cubicBezTo>
                  <a:pt x="253" y="28"/>
                  <a:pt x="250" y="29"/>
                  <a:pt x="248" y="30"/>
                </a:cubicBezTo>
                <a:cubicBezTo>
                  <a:pt x="246" y="32"/>
                  <a:pt x="245" y="34"/>
                  <a:pt x="243" y="40"/>
                </a:cubicBezTo>
                <a:lnTo>
                  <a:pt x="230" y="88"/>
                </a:lnTo>
                <a:close/>
                <a:moveTo>
                  <a:pt x="198" y="40"/>
                </a:moveTo>
                <a:cubicBezTo>
                  <a:pt x="198" y="35"/>
                  <a:pt x="198" y="28"/>
                  <a:pt x="190" y="28"/>
                </a:cubicBezTo>
                <a:cubicBezTo>
                  <a:pt x="186" y="28"/>
                  <a:pt x="179" y="31"/>
                  <a:pt x="177" y="38"/>
                </a:cubicBezTo>
                <a:cubicBezTo>
                  <a:pt x="177" y="40"/>
                  <a:pt x="177" y="42"/>
                  <a:pt x="177" y="44"/>
                </a:cubicBezTo>
                <a:cubicBezTo>
                  <a:pt x="180" y="91"/>
                  <a:pt x="180" y="91"/>
                  <a:pt x="180" y="91"/>
                </a:cubicBezTo>
                <a:cubicBezTo>
                  <a:pt x="181" y="98"/>
                  <a:pt x="181" y="101"/>
                  <a:pt x="190" y="101"/>
                </a:cubicBezTo>
                <a:cubicBezTo>
                  <a:pt x="200" y="101"/>
                  <a:pt x="202" y="98"/>
                  <a:pt x="207" y="89"/>
                </a:cubicBezTo>
                <a:cubicBezTo>
                  <a:pt x="235" y="43"/>
                  <a:pt x="235" y="43"/>
                  <a:pt x="235" y="43"/>
                </a:cubicBezTo>
                <a:cubicBezTo>
                  <a:pt x="236" y="41"/>
                  <a:pt x="237" y="39"/>
                  <a:pt x="238" y="37"/>
                </a:cubicBezTo>
                <a:cubicBezTo>
                  <a:pt x="239" y="31"/>
                  <a:pt x="235" y="28"/>
                  <a:pt x="230" y="28"/>
                </a:cubicBezTo>
                <a:cubicBezTo>
                  <a:pt x="223" y="28"/>
                  <a:pt x="220" y="34"/>
                  <a:pt x="217" y="38"/>
                </a:cubicBezTo>
                <a:cubicBezTo>
                  <a:pt x="202" y="67"/>
                  <a:pt x="202" y="67"/>
                  <a:pt x="202" y="67"/>
                </a:cubicBezTo>
                <a:cubicBezTo>
                  <a:pt x="199" y="72"/>
                  <a:pt x="198" y="73"/>
                  <a:pt x="197" y="78"/>
                </a:cubicBezTo>
                <a:cubicBezTo>
                  <a:pt x="197" y="75"/>
                  <a:pt x="197" y="72"/>
                  <a:pt x="197" y="68"/>
                </a:cubicBezTo>
                <a:lnTo>
                  <a:pt x="198" y="40"/>
                </a:lnTo>
                <a:close/>
                <a:moveTo>
                  <a:pt x="141" y="77"/>
                </a:moveTo>
                <a:cubicBezTo>
                  <a:pt x="139" y="78"/>
                  <a:pt x="137" y="81"/>
                  <a:pt x="131" y="84"/>
                </a:cubicBezTo>
                <a:cubicBezTo>
                  <a:pt x="127" y="86"/>
                  <a:pt x="124" y="86"/>
                  <a:pt x="122" y="86"/>
                </a:cubicBezTo>
                <a:cubicBezTo>
                  <a:pt x="116" y="86"/>
                  <a:pt x="113" y="83"/>
                  <a:pt x="114" y="78"/>
                </a:cubicBezTo>
                <a:cubicBezTo>
                  <a:pt x="116" y="71"/>
                  <a:pt x="124" y="70"/>
                  <a:pt x="130" y="69"/>
                </a:cubicBezTo>
                <a:cubicBezTo>
                  <a:pt x="140" y="67"/>
                  <a:pt x="141" y="66"/>
                  <a:pt x="144" y="65"/>
                </a:cubicBezTo>
                <a:lnTo>
                  <a:pt x="141" y="77"/>
                </a:lnTo>
                <a:close/>
                <a:moveTo>
                  <a:pt x="167" y="56"/>
                </a:moveTo>
                <a:cubicBezTo>
                  <a:pt x="168" y="49"/>
                  <a:pt x="171" y="40"/>
                  <a:pt x="165" y="33"/>
                </a:cubicBezTo>
                <a:cubicBezTo>
                  <a:pt x="162" y="30"/>
                  <a:pt x="156" y="27"/>
                  <a:pt x="144" y="27"/>
                </a:cubicBezTo>
                <a:cubicBezTo>
                  <a:pt x="121" y="27"/>
                  <a:pt x="111" y="36"/>
                  <a:pt x="109" y="43"/>
                </a:cubicBezTo>
                <a:cubicBezTo>
                  <a:pt x="108" y="48"/>
                  <a:pt x="112" y="51"/>
                  <a:pt x="116" y="51"/>
                </a:cubicBezTo>
                <a:cubicBezTo>
                  <a:pt x="120" y="51"/>
                  <a:pt x="123" y="48"/>
                  <a:pt x="124" y="47"/>
                </a:cubicBezTo>
                <a:cubicBezTo>
                  <a:pt x="127" y="45"/>
                  <a:pt x="130" y="42"/>
                  <a:pt x="138" y="42"/>
                </a:cubicBezTo>
                <a:cubicBezTo>
                  <a:pt x="140" y="42"/>
                  <a:pt x="149" y="42"/>
                  <a:pt x="148" y="49"/>
                </a:cubicBezTo>
                <a:cubicBezTo>
                  <a:pt x="147" y="52"/>
                  <a:pt x="143" y="53"/>
                  <a:pt x="136" y="54"/>
                </a:cubicBezTo>
                <a:cubicBezTo>
                  <a:pt x="120" y="57"/>
                  <a:pt x="114" y="58"/>
                  <a:pt x="107" y="62"/>
                </a:cubicBezTo>
                <a:cubicBezTo>
                  <a:pt x="105" y="63"/>
                  <a:pt x="101" y="65"/>
                  <a:pt x="98" y="70"/>
                </a:cubicBezTo>
                <a:cubicBezTo>
                  <a:pt x="96" y="72"/>
                  <a:pt x="95" y="75"/>
                  <a:pt x="94" y="79"/>
                </a:cubicBezTo>
                <a:cubicBezTo>
                  <a:pt x="90" y="93"/>
                  <a:pt x="97" y="102"/>
                  <a:pt x="113" y="102"/>
                </a:cubicBezTo>
                <a:cubicBezTo>
                  <a:pt x="119" y="102"/>
                  <a:pt x="126" y="100"/>
                  <a:pt x="132" y="96"/>
                </a:cubicBezTo>
                <a:cubicBezTo>
                  <a:pt x="134" y="95"/>
                  <a:pt x="135" y="94"/>
                  <a:pt x="137" y="93"/>
                </a:cubicBezTo>
                <a:cubicBezTo>
                  <a:pt x="138" y="96"/>
                  <a:pt x="138" y="101"/>
                  <a:pt x="145" y="101"/>
                </a:cubicBezTo>
                <a:cubicBezTo>
                  <a:pt x="154" y="101"/>
                  <a:pt x="157" y="91"/>
                  <a:pt x="159" y="86"/>
                </a:cubicBezTo>
                <a:lnTo>
                  <a:pt x="167" y="56"/>
                </a:lnTo>
                <a:close/>
                <a:moveTo>
                  <a:pt x="49" y="9"/>
                </a:moveTo>
                <a:cubicBezTo>
                  <a:pt x="48" y="4"/>
                  <a:pt x="46" y="1"/>
                  <a:pt x="38" y="1"/>
                </a:cubicBezTo>
                <a:cubicBezTo>
                  <a:pt x="34" y="1"/>
                  <a:pt x="29" y="3"/>
                  <a:pt x="26" y="6"/>
                </a:cubicBezTo>
                <a:cubicBezTo>
                  <a:pt x="23" y="9"/>
                  <a:pt x="23" y="12"/>
                  <a:pt x="22" y="16"/>
                </a:cubicBezTo>
                <a:cubicBezTo>
                  <a:pt x="3" y="87"/>
                  <a:pt x="3" y="87"/>
                  <a:pt x="3" y="87"/>
                </a:cubicBezTo>
                <a:cubicBezTo>
                  <a:pt x="2" y="91"/>
                  <a:pt x="0" y="95"/>
                  <a:pt x="3" y="98"/>
                </a:cubicBezTo>
                <a:cubicBezTo>
                  <a:pt x="3" y="99"/>
                  <a:pt x="5" y="101"/>
                  <a:pt x="9" y="101"/>
                </a:cubicBezTo>
                <a:cubicBezTo>
                  <a:pt x="19" y="101"/>
                  <a:pt x="22" y="91"/>
                  <a:pt x="23" y="86"/>
                </a:cubicBezTo>
                <a:cubicBezTo>
                  <a:pt x="34" y="46"/>
                  <a:pt x="34" y="46"/>
                  <a:pt x="34" y="46"/>
                </a:cubicBezTo>
                <a:cubicBezTo>
                  <a:pt x="35" y="41"/>
                  <a:pt x="35" y="40"/>
                  <a:pt x="36" y="36"/>
                </a:cubicBezTo>
                <a:cubicBezTo>
                  <a:pt x="54" y="91"/>
                  <a:pt x="54" y="91"/>
                  <a:pt x="54" y="91"/>
                </a:cubicBezTo>
                <a:cubicBezTo>
                  <a:pt x="56" y="97"/>
                  <a:pt x="57" y="101"/>
                  <a:pt x="64" y="101"/>
                </a:cubicBezTo>
                <a:cubicBezTo>
                  <a:pt x="77" y="101"/>
                  <a:pt x="80" y="93"/>
                  <a:pt x="81" y="87"/>
                </a:cubicBezTo>
                <a:cubicBezTo>
                  <a:pt x="101" y="14"/>
                  <a:pt x="101" y="14"/>
                  <a:pt x="101" y="14"/>
                </a:cubicBezTo>
                <a:cubicBezTo>
                  <a:pt x="102" y="10"/>
                  <a:pt x="103" y="5"/>
                  <a:pt x="99" y="2"/>
                </a:cubicBezTo>
                <a:cubicBezTo>
                  <a:pt x="98" y="2"/>
                  <a:pt x="97" y="1"/>
                  <a:pt x="94" y="1"/>
                </a:cubicBezTo>
                <a:cubicBezTo>
                  <a:pt x="91" y="1"/>
                  <a:pt x="88" y="3"/>
                  <a:pt x="86" y="5"/>
                </a:cubicBezTo>
                <a:cubicBezTo>
                  <a:pt x="83" y="7"/>
                  <a:pt x="81" y="11"/>
                  <a:pt x="81" y="14"/>
                </a:cubicBezTo>
                <a:cubicBezTo>
                  <a:pt x="70" y="53"/>
                  <a:pt x="70" y="53"/>
                  <a:pt x="70" y="53"/>
                </a:cubicBezTo>
                <a:cubicBezTo>
                  <a:pt x="70" y="55"/>
                  <a:pt x="69" y="57"/>
                  <a:pt x="69" y="59"/>
                </a:cubicBezTo>
                <a:cubicBezTo>
                  <a:pt x="68" y="61"/>
                  <a:pt x="68" y="63"/>
                  <a:pt x="67" y="65"/>
                </a:cubicBezTo>
                <a:lnTo>
                  <a:pt x="49" y="9"/>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pic>
        <p:nvPicPr>
          <p:cNvPr id="8" name="White Frame">
            <a:extLst>
              <a:ext uri="{FF2B5EF4-FFF2-40B4-BE49-F238E27FC236}">
                <a16:creationId xmlns:a16="http://schemas.microsoft.com/office/drawing/2014/main" id="{92C649D3-C36F-4937-9237-60798B93245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0" y="2291"/>
            <a:ext cx="12196074" cy="6855709"/>
          </a:xfrm>
          <a:prstGeom prst="rect">
            <a:avLst/>
          </a:prstGeom>
        </p:spPr>
      </p:pic>
      <p:sp>
        <p:nvSpPr>
          <p:cNvPr id="10" name="Wellspect">
            <a:extLst>
              <a:ext uri="{FF2B5EF4-FFF2-40B4-BE49-F238E27FC236}">
                <a16:creationId xmlns:a16="http://schemas.microsoft.com/office/drawing/2014/main" id="{48988171-71BD-490C-815F-659FD4D8FE6C}"/>
              </a:ext>
            </a:extLst>
          </p:cNvPr>
          <p:cNvSpPr>
            <a:spLocks noEditPoints="1"/>
          </p:cNvSpPr>
          <p:nvPr/>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022364424"/>
      </p:ext>
    </p:extLst>
  </p:cSld>
  <p:clrMap bg1="lt1" tx1="dk1" bg2="lt2" tx2="dk2" accent1="accent1" accent2="accent2" accent3="accent3" accent4="accent4" accent5="accent5" accent6="accent6" hlink="hlink" folHlink="folHlink"/>
  <p:sldLayoutIdLst>
    <p:sldLayoutId id="2147483671" r:id="rId1"/>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2F2F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Klicken Sie auf , um Mastertextstile zu bearbeiten</a:t>
            </a:r>
          </a:p>
          <a:p>
            <a:pPr lvl="1"/>
            <a:r>
              <a:rPr lang="en-US" dirty="0"/>
              <a:t>Zweite Ebene</a:t>
            </a:r>
          </a:p>
          <a:p>
            <a:pPr lvl="2"/>
            <a:r>
              <a:rPr lang="en-US" dirty="0"/>
              <a:t>Dritte Ebene</a:t>
            </a:r>
          </a:p>
          <a:p>
            <a:pPr lvl="3"/>
            <a:r>
              <a:rPr lang="en-US" dirty="0"/>
              <a:t>Vierte Ebene</a:t>
            </a:r>
          </a:p>
          <a:p>
            <a:pPr lvl="4"/>
            <a:r>
              <a:rPr lang="en-US" dirty="0"/>
              <a:t>Fünfte Ebene</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Klicken Sie hier, um den Master-Titelstil zu bearbeiten</a:t>
            </a:r>
          </a:p>
        </p:txBody>
      </p:sp>
      <p:pic>
        <p:nvPicPr>
          <p:cNvPr id="7" name="White Frame">
            <a:extLst>
              <a:ext uri="{FF2B5EF4-FFF2-40B4-BE49-F238E27FC236}">
                <a16:creationId xmlns:a16="http://schemas.microsoft.com/office/drawing/2014/main" id="{139FB7F4-FAF5-4AF5-B254-78188C9E1CCB}"/>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Logo">
            <a:extLst>
              <a:ext uri="{FF2B5EF4-FFF2-40B4-BE49-F238E27FC236}">
                <a16:creationId xmlns:a16="http://schemas.microsoft.com/office/drawing/2014/main" id="{48988171-71BD-490C-815F-659FD4D8FE6C}"/>
              </a:ext>
            </a:extLst>
          </p:cNvPr>
          <p:cNvSpPr>
            <a:spLocks noEditPoints="1"/>
          </p:cNvSpPr>
          <p:nvPr/>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9" name="LoFric Logo">
            <a:extLst>
              <a:ext uri="{FF2B5EF4-FFF2-40B4-BE49-F238E27FC236}">
                <a16:creationId xmlns:a16="http://schemas.microsoft.com/office/drawing/2014/main" id="{A710B2A7-FB73-4E4D-A0CB-815636CD8F3B}"/>
              </a:ext>
            </a:extLst>
          </p:cNvPr>
          <p:cNvSpPr>
            <a:spLocks noEditPoints="1"/>
          </p:cNvSpPr>
          <p:nvPr userDrawn="1"/>
        </p:nvSpPr>
        <p:spPr bwMode="auto">
          <a:xfrm>
            <a:off x="10587039" y="6144614"/>
            <a:ext cx="1279525" cy="331788"/>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245610977"/>
      </p:ext>
    </p:extLst>
  </p:cSld>
  <p:clrMap bg1="lt1" tx1="dk1" bg2="lt2" tx2="dk2" accent1="accent1" accent2="accent2" accent3="accent3" accent4="accent4" accent5="accent5" accent6="accent6" hlink="hlink" folHlink="folHlink"/>
  <p:sldLayoutIdLst>
    <p:sldLayoutId id="2147483670" r:id="rId1"/>
    <p:sldLayoutId id="2147483751" r:id="rId2"/>
    <p:sldLayoutId id="2147483672"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2F2F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Klicken Sie auf , um Mastertextstile zu bearbeiten</a:t>
            </a:r>
          </a:p>
          <a:p>
            <a:pPr lvl="1"/>
            <a:r>
              <a:rPr lang="en-US" dirty="0"/>
              <a:t>Zweite Ebene</a:t>
            </a:r>
          </a:p>
          <a:p>
            <a:pPr lvl="2"/>
            <a:r>
              <a:rPr lang="en-US" dirty="0"/>
              <a:t>Dritte Ebene</a:t>
            </a:r>
          </a:p>
          <a:p>
            <a:pPr lvl="3"/>
            <a:r>
              <a:rPr lang="en-US" dirty="0"/>
              <a:t>Vierte Ebene</a:t>
            </a:r>
          </a:p>
          <a:p>
            <a:pPr lvl="4"/>
            <a:r>
              <a:rPr lang="en-US" dirty="0"/>
              <a:t>Fünfte Ebene</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Klicken Sie hier, um den Master-Titelstil zu bearbeiten</a:t>
            </a:r>
          </a:p>
        </p:txBody>
      </p:sp>
      <p:grpSp>
        <p:nvGrpSpPr>
          <p:cNvPr id="17" name="Lofric Origo">
            <a:extLst>
              <a:ext uri="{FF2B5EF4-FFF2-40B4-BE49-F238E27FC236}">
                <a16:creationId xmlns:a16="http://schemas.microsoft.com/office/drawing/2014/main" id="{1B11690B-0DFD-4A97-BE64-EAA45D0FB22F}"/>
              </a:ext>
            </a:extLst>
          </p:cNvPr>
          <p:cNvGrpSpPr/>
          <p:nvPr userDrawn="1"/>
        </p:nvGrpSpPr>
        <p:grpSpPr>
          <a:xfrm>
            <a:off x="9715502" y="6146800"/>
            <a:ext cx="2151062" cy="384175"/>
            <a:chOff x="3941763" y="-757238"/>
            <a:chExt cx="2151062" cy="384175"/>
          </a:xfrm>
        </p:grpSpPr>
        <p:sp>
          <p:nvSpPr>
            <p:cNvPr id="14" name="Freeform 5">
              <a:extLst>
                <a:ext uri="{FF2B5EF4-FFF2-40B4-BE49-F238E27FC236}">
                  <a16:creationId xmlns:a16="http://schemas.microsoft.com/office/drawing/2014/main" id="{ADCE294F-FAD1-43C7-8EF6-B13B3B0B50DA}"/>
                </a:ext>
              </a:extLst>
            </p:cNvPr>
            <p:cNvSpPr>
              <a:spLocks noEditPoints="1"/>
            </p:cNvSpPr>
            <p:nvPr userDrawn="1"/>
          </p:nvSpPr>
          <p:spPr bwMode="auto">
            <a:xfrm>
              <a:off x="5243513" y="-669926"/>
              <a:ext cx="849312" cy="296863"/>
            </a:xfrm>
            <a:custGeom>
              <a:avLst/>
              <a:gdLst>
                <a:gd name="T0" fmla="*/ 252 w 267"/>
                <a:gd name="T1" fmla="*/ 6 h 91"/>
                <a:gd name="T2" fmla="*/ 240 w 267"/>
                <a:gd name="T3" fmla="*/ 4 h 91"/>
                <a:gd name="T4" fmla="*/ 245 w 267"/>
                <a:gd name="T5" fmla="*/ 6 h 91"/>
                <a:gd name="T6" fmla="*/ 247 w 267"/>
                <a:gd name="T7" fmla="*/ 18 h 91"/>
                <a:gd name="T8" fmla="*/ 267 w 267"/>
                <a:gd name="T9" fmla="*/ 4 h 91"/>
                <a:gd name="T10" fmla="*/ 260 w 267"/>
                <a:gd name="T11" fmla="*/ 15 h 91"/>
                <a:gd name="T12" fmla="*/ 253 w 267"/>
                <a:gd name="T13" fmla="*/ 4 h 91"/>
                <a:gd name="T14" fmla="*/ 255 w 267"/>
                <a:gd name="T15" fmla="*/ 18 h 91"/>
                <a:gd name="T16" fmla="*/ 255 w 267"/>
                <a:gd name="T17" fmla="*/ 6 h 91"/>
                <a:gd name="T18" fmla="*/ 259 w 267"/>
                <a:gd name="T19" fmla="*/ 18 h 91"/>
                <a:gd name="T20" fmla="*/ 264 w 267"/>
                <a:gd name="T21" fmla="*/ 9 h 91"/>
                <a:gd name="T22" fmla="*/ 265 w 267"/>
                <a:gd name="T23" fmla="*/ 9 h 91"/>
                <a:gd name="T24" fmla="*/ 267 w 267"/>
                <a:gd name="T25" fmla="*/ 18 h 91"/>
                <a:gd name="T26" fmla="*/ 215 w 267"/>
                <a:gd name="T27" fmla="*/ 66 h 91"/>
                <a:gd name="T28" fmla="*/ 200 w 267"/>
                <a:gd name="T29" fmla="*/ 47 h 91"/>
                <a:gd name="T30" fmla="*/ 215 w 267"/>
                <a:gd name="T31" fmla="*/ 27 h 91"/>
                <a:gd name="T32" fmla="*/ 227 w 267"/>
                <a:gd name="T33" fmla="*/ 61 h 91"/>
                <a:gd name="T34" fmla="*/ 241 w 267"/>
                <a:gd name="T35" fmla="*/ 46 h 91"/>
                <a:gd name="T36" fmla="*/ 197 w 267"/>
                <a:gd name="T37" fmla="*/ 27 h 91"/>
                <a:gd name="T38" fmla="*/ 197 w 267"/>
                <a:gd name="T39" fmla="*/ 67 h 91"/>
                <a:gd name="T40" fmla="*/ 234 w 267"/>
                <a:gd name="T41" fmla="*/ 66 h 91"/>
                <a:gd name="T42" fmla="*/ 171 w 267"/>
                <a:gd name="T43" fmla="*/ 44 h 91"/>
                <a:gd name="T44" fmla="*/ 157 w 267"/>
                <a:gd name="T45" fmla="*/ 63 h 91"/>
                <a:gd name="T46" fmla="*/ 144 w 267"/>
                <a:gd name="T47" fmla="*/ 45 h 91"/>
                <a:gd name="T48" fmla="*/ 158 w 267"/>
                <a:gd name="T49" fmla="*/ 27 h 91"/>
                <a:gd name="T50" fmla="*/ 180 w 267"/>
                <a:gd name="T51" fmla="*/ 23 h 91"/>
                <a:gd name="T52" fmla="*/ 172 w 267"/>
                <a:gd name="T53" fmla="*/ 21 h 91"/>
                <a:gd name="T54" fmla="*/ 165 w 267"/>
                <a:gd name="T55" fmla="*/ 21 h 91"/>
                <a:gd name="T56" fmla="*/ 135 w 267"/>
                <a:gd name="T57" fmla="*/ 35 h 91"/>
                <a:gd name="T58" fmla="*/ 156 w 267"/>
                <a:gd name="T59" fmla="*/ 71 h 91"/>
                <a:gd name="T60" fmla="*/ 171 w 267"/>
                <a:gd name="T61" fmla="*/ 69 h 91"/>
                <a:gd name="T62" fmla="*/ 149 w 267"/>
                <a:gd name="T63" fmla="*/ 81 h 91"/>
                <a:gd name="T64" fmla="*/ 142 w 267"/>
                <a:gd name="T65" fmla="*/ 73 h 91"/>
                <a:gd name="T66" fmla="*/ 143 w 267"/>
                <a:gd name="T67" fmla="*/ 87 h 91"/>
                <a:gd name="T68" fmla="*/ 174 w 267"/>
                <a:gd name="T69" fmla="*/ 86 h 91"/>
                <a:gd name="T70" fmla="*/ 180 w 267"/>
                <a:gd name="T71" fmla="*/ 23 h 91"/>
                <a:gd name="T72" fmla="*/ 119 w 267"/>
                <a:gd name="T73" fmla="*/ 12 h 91"/>
                <a:gd name="T74" fmla="*/ 119 w 267"/>
                <a:gd name="T75" fmla="*/ 0 h 91"/>
                <a:gd name="T76" fmla="*/ 123 w 267"/>
                <a:gd name="T77" fmla="*/ 24 h 91"/>
                <a:gd name="T78" fmla="*/ 114 w 267"/>
                <a:gd name="T79" fmla="*/ 24 h 91"/>
                <a:gd name="T80" fmla="*/ 119 w 267"/>
                <a:gd name="T81" fmla="*/ 73 h 91"/>
                <a:gd name="T82" fmla="*/ 123 w 267"/>
                <a:gd name="T83" fmla="*/ 69 h 91"/>
                <a:gd name="T84" fmla="*/ 88 w 267"/>
                <a:gd name="T85" fmla="*/ 24 h 91"/>
                <a:gd name="T86" fmla="*/ 79 w 267"/>
                <a:gd name="T87" fmla="*/ 24 h 91"/>
                <a:gd name="T88" fmla="*/ 84 w 267"/>
                <a:gd name="T89" fmla="*/ 73 h 91"/>
                <a:gd name="T90" fmla="*/ 88 w 267"/>
                <a:gd name="T91" fmla="*/ 49 h 91"/>
                <a:gd name="T92" fmla="*/ 103 w 267"/>
                <a:gd name="T93" fmla="*/ 28 h 91"/>
                <a:gd name="T94" fmla="*/ 102 w 267"/>
                <a:gd name="T95" fmla="*/ 19 h 91"/>
                <a:gd name="T96" fmla="*/ 88 w 267"/>
                <a:gd name="T97" fmla="*/ 24 h 91"/>
                <a:gd name="T98" fmla="*/ 34 w 267"/>
                <a:gd name="T99" fmla="*/ 65 h 91"/>
                <a:gd name="T100" fmla="*/ 34 w 267"/>
                <a:gd name="T101" fmla="*/ 8 h 91"/>
                <a:gd name="T102" fmla="*/ 34 w 267"/>
                <a:gd name="T103" fmla="*/ 0 h 91"/>
                <a:gd name="T104" fmla="*/ 34 w 267"/>
                <a:gd name="T105" fmla="*/ 74 h 91"/>
                <a:gd name="T106" fmla="*/ 68 w 267"/>
                <a:gd name="T107" fmla="*/ 36 h 91"/>
                <a:gd name="T108" fmla="*/ 34 w 267"/>
                <a:gd name="T109"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67" h="91">
                  <a:moveTo>
                    <a:pt x="247" y="6"/>
                  </a:moveTo>
                  <a:cubicBezTo>
                    <a:pt x="252" y="6"/>
                    <a:pt x="252" y="6"/>
                    <a:pt x="252" y="6"/>
                  </a:cubicBezTo>
                  <a:cubicBezTo>
                    <a:pt x="252" y="4"/>
                    <a:pt x="252" y="4"/>
                    <a:pt x="252" y="4"/>
                  </a:cubicBezTo>
                  <a:cubicBezTo>
                    <a:pt x="240" y="4"/>
                    <a:pt x="240" y="4"/>
                    <a:pt x="240" y="4"/>
                  </a:cubicBezTo>
                  <a:cubicBezTo>
                    <a:pt x="240" y="6"/>
                    <a:pt x="240" y="6"/>
                    <a:pt x="240" y="6"/>
                  </a:cubicBezTo>
                  <a:cubicBezTo>
                    <a:pt x="245" y="6"/>
                    <a:pt x="245" y="6"/>
                    <a:pt x="245" y="6"/>
                  </a:cubicBezTo>
                  <a:cubicBezTo>
                    <a:pt x="245" y="18"/>
                    <a:pt x="245" y="18"/>
                    <a:pt x="245" y="18"/>
                  </a:cubicBezTo>
                  <a:cubicBezTo>
                    <a:pt x="247" y="18"/>
                    <a:pt x="247" y="18"/>
                    <a:pt x="247" y="18"/>
                  </a:cubicBezTo>
                  <a:lnTo>
                    <a:pt x="247" y="6"/>
                  </a:lnTo>
                  <a:close/>
                  <a:moveTo>
                    <a:pt x="267" y="4"/>
                  </a:moveTo>
                  <a:cubicBezTo>
                    <a:pt x="264" y="4"/>
                    <a:pt x="264" y="4"/>
                    <a:pt x="264" y="4"/>
                  </a:cubicBezTo>
                  <a:cubicBezTo>
                    <a:pt x="260" y="15"/>
                    <a:pt x="260" y="15"/>
                    <a:pt x="260" y="15"/>
                  </a:cubicBezTo>
                  <a:cubicBezTo>
                    <a:pt x="256" y="4"/>
                    <a:pt x="256" y="4"/>
                    <a:pt x="256" y="4"/>
                  </a:cubicBezTo>
                  <a:cubicBezTo>
                    <a:pt x="253" y="4"/>
                    <a:pt x="253" y="4"/>
                    <a:pt x="253" y="4"/>
                  </a:cubicBezTo>
                  <a:cubicBezTo>
                    <a:pt x="253" y="18"/>
                    <a:pt x="253" y="18"/>
                    <a:pt x="253" y="18"/>
                  </a:cubicBezTo>
                  <a:cubicBezTo>
                    <a:pt x="255" y="18"/>
                    <a:pt x="255" y="18"/>
                    <a:pt x="255" y="18"/>
                  </a:cubicBezTo>
                  <a:cubicBezTo>
                    <a:pt x="255" y="9"/>
                    <a:pt x="255" y="9"/>
                    <a:pt x="255" y="9"/>
                  </a:cubicBezTo>
                  <a:cubicBezTo>
                    <a:pt x="255" y="9"/>
                    <a:pt x="255" y="7"/>
                    <a:pt x="255" y="6"/>
                  </a:cubicBezTo>
                  <a:cubicBezTo>
                    <a:pt x="256" y="8"/>
                    <a:pt x="256" y="8"/>
                    <a:pt x="256" y="9"/>
                  </a:cubicBezTo>
                  <a:cubicBezTo>
                    <a:pt x="259" y="18"/>
                    <a:pt x="259" y="18"/>
                    <a:pt x="259" y="18"/>
                  </a:cubicBezTo>
                  <a:cubicBezTo>
                    <a:pt x="261" y="18"/>
                    <a:pt x="261" y="18"/>
                    <a:pt x="261" y="18"/>
                  </a:cubicBezTo>
                  <a:cubicBezTo>
                    <a:pt x="264" y="9"/>
                    <a:pt x="264" y="9"/>
                    <a:pt x="264" y="9"/>
                  </a:cubicBezTo>
                  <a:cubicBezTo>
                    <a:pt x="265" y="7"/>
                    <a:pt x="265" y="7"/>
                    <a:pt x="265" y="6"/>
                  </a:cubicBezTo>
                  <a:cubicBezTo>
                    <a:pt x="265" y="7"/>
                    <a:pt x="265" y="8"/>
                    <a:pt x="265" y="9"/>
                  </a:cubicBezTo>
                  <a:cubicBezTo>
                    <a:pt x="265" y="18"/>
                    <a:pt x="265" y="18"/>
                    <a:pt x="265" y="18"/>
                  </a:cubicBezTo>
                  <a:cubicBezTo>
                    <a:pt x="267" y="18"/>
                    <a:pt x="267" y="18"/>
                    <a:pt x="267" y="18"/>
                  </a:cubicBezTo>
                  <a:lnTo>
                    <a:pt x="267" y="4"/>
                  </a:lnTo>
                  <a:close/>
                  <a:moveTo>
                    <a:pt x="215" y="66"/>
                  </a:moveTo>
                  <a:cubicBezTo>
                    <a:pt x="210" y="66"/>
                    <a:pt x="206" y="64"/>
                    <a:pt x="204" y="61"/>
                  </a:cubicBezTo>
                  <a:cubicBezTo>
                    <a:pt x="201" y="57"/>
                    <a:pt x="200" y="52"/>
                    <a:pt x="200" y="47"/>
                  </a:cubicBezTo>
                  <a:cubicBezTo>
                    <a:pt x="200" y="42"/>
                    <a:pt x="201" y="36"/>
                    <a:pt x="203" y="33"/>
                  </a:cubicBezTo>
                  <a:cubicBezTo>
                    <a:pt x="207" y="27"/>
                    <a:pt x="213" y="27"/>
                    <a:pt x="215" y="27"/>
                  </a:cubicBezTo>
                  <a:cubicBezTo>
                    <a:pt x="228" y="27"/>
                    <a:pt x="231" y="37"/>
                    <a:pt x="231" y="47"/>
                  </a:cubicBezTo>
                  <a:cubicBezTo>
                    <a:pt x="231" y="50"/>
                    <a:pt x="231" y="56"/>
                    <a:pt x="227" y="61"/>
                  </a:cubicBezTo>
                  <a:cubicBezTo>
                    <a:pt x="225" y="65"/>
                    <a:pt x="220" y="66"/>
                    <a:pt x="215" y="66"/>
                  </a:cubicBezTo>
                  <a:moveTo>
                    <a:pt x="241" y="46"/>
                  </a:moveTo>
                  <a:cubicBezTo>
                    <a:pt x="241" y="29"/>
                    <a:pt x="231" y="19"/>
                    <a:pt x="216" y="19"/>
                  </a:cubicBezTo>
                  <a:cubicBezTo>
                    <a:pt x="211" y="19"/>
                    <a:pt x="203" y="20"/>
                    <a:pt x="197" y="27"/>
                  </a:cubicBezTo>
                  <a:cubicBezTo>
                    <a:pt x="191" y="33"/>
                    <a:pt x="190" y="42"/>
                    <a:pt x="190" y="47"/>
                  </a:cubicBezTo>
                  <a:cubicBezTo>
                    <a:pt x="190" y="50"/>
                    <a:pt x="190" y="60"/>
                    <a:pt x="197" y="67"/>
                  </a:cubicBezTo>
                  <a:cubicBezTo>
                    <a:pt x="203" y="73"/>
                    <a:pt x="210" y="74"/>
                    <a:pt x="215" y="74"/>
                  </a:cubicBezTo>
                  <a:cubicBezTo>
                    <a:pt x="220" y="74"/>
                    <a:pt x="228" y="73"/>
                    <a:pt x="234" y="66"/>
                  </a:cubicBezTo>
                  <a:cubicBezTo>
                    <a:pt x="240" y="60"/>
                    <a:pt x="241" y="51"/>
                    <a:pt x="241" y="46"/>
                  </a:cubicBezTo>
                  <a:moveTo>
                    <a:pt x="171" y="44"/>
                  </a:moveTo>
                  <a:cubicBezTo>
                    <a:pt x="171" y="47"/>
                    <a:pt x="171" y="53"/>
                    <a:pt x="168" y="57"/>
                  </a:cubicBezTo>
                  <a:cubicBezTo>
                    <a:pt x="166" y="61"/>
                    <a:pt x="162" y="63"/>
                    <a:pt x="157" y="63"/>
                  </a:cubicBezTo>
                  <a:cubicBezTo>
                    <a:pt x="152" y="63"/>
                    <a:pt x="149" y="61"/>
                    <a:pt x="147" y="58"/>
                  </a:cubicBezTo>
                  <a:cubicBezTo>
                    <a:pt x="144" y="55"/>
                    <a:pt x="144" y="50"/>
                    <a:pt x="144" y="45"/>
                  </a:cubicBezTo>
                  <a:cubicBezTo>
                    <a:pt x="144" y="41"/>
                    <a:pt x="144" y="36"/>
                    <a:pt x="147" y="33"/>
                  </a:cubicBezTo>
                  <a:cubicBezTo>
                    <a:pt x="150" y="28"/>
                    <a:pt x="154" y="27"/>
                    <a:pt x="158" y="27"/>
                  </a:cubicBezTo>
                  <a:cubicBezTo>
                    <a:pt x="171" y="27"/>
                    <a:pt x="171" y="42"/>
                    <a:pt x="171" y="44"/>
                  </a:cubicBezTo>
                  <a:moveTo>
                    <a:pt x="180" y="23"/>
                  </a:moveTo>
                  <a:cubicBezTo>
                    <a:pt x="180" y="22"/>
                    <a:pt x="179" y="20"/>
                    <a:pt x="176" y="20"/>
                  </a:cubicBezTo>
                  <a:cubicBezTo>
                    <a:pt x="173" y="20"/>
                    <a:pt x="172" y="21"/>
                    <a:pt x="172" y="21"/>
                  </a:cubicBezTo>
                  <a:cubicBezTo>
                    <a:pt x="172" y="22"/>
                    <a:pt x="172" y="23"/>
                    <a:pt x="172" y="26"/>
                  </a:cubicBezTo>
                  <a:cubicBezTo>
                    <a:pt x="170" y="24"/>
                    <a:pt x="169" y="22"/>
                    <a:pt x="165" y="21"/>
                  </a:cubicBezTo>
                  <a:cubicBezTo>
                    <a:pt x="163" y="20"/>
                    <a:pt x="161" y="19"/>
                    <a:pt x="157" y="19"/>
                  </a:cubicBezTo>
                  <a:cubicBezTo>
                    <a:pt x="146" y="19"/>
                    <a:pt x="138" y="25"/>
                    <a:pt x="135" y="35"/>
                  </a:cubicBezTo>
                  <a:cubicBezTo>
                    <a:pt x="134" y="39"/>
                    <a:pt x="134" y="42"/>
                    <a:pt x="134" y="46"/>
                  </a:cubicBezTo>
                  <a:cubicBezTo>
                    <a:pt x="134" y="59"/>
                    <a:pt x="140" y="71"/>
                    <a:pt x="156" y="71"/>
                  </a:cubicBezTo>
                  <a:cubicBezTo>
                    <a:pt x="165" y="71"/>
                    <a:pt x="169" y="67"/>
                    <a:pt x="171" y="64"/>
                  </a:cubicBezTo>
                  <a:cubicBezTo>
                    <a:pt x="171" y="69"/>
                    <a:pt x="171" y="69"/>
                    <a:pt x="171" y="69"/>
                  </a:cubicBezTo>
                  <a:cubicBezTo>
                    <a:pt x="171" y="76"/>
                    <a:pt x="170" y="83"/>
                    <a:pt x="158" y="83"/>
                  </a:cubicBezTo>
                  <a:cubicBezTo>
                    <a:pt x="156" y="83"/>
                    <a:pt x="151" y="83"/>
                    <a:pt x="149" y="81"/>
                  </a:cubicBezTo>
                  <a:cubicBezTo>
                    <a:pt x="148" y="80"/>
                    <a:pt x="147" y="79"/>
                    <a:pt x="147" y="77"/>
                  </a:cubicBezTo>
                  <a:cubicBezTo>
                    <a:pt x="146" y="75"/>
                    <a:pt x="145" y="73"/>
                    <a:pt x="142" y="73"/>
                  </a:cubicBezTo>
                  <a:cubicBezTo>
                    <a:pt x="139" y="73"/>
                    <a:pt x="137" y="75"/>
                    <a:pt x="137" y="78"/>
                  </a:cubicBezTo>
                  <a:cubicBezTo>
                    <a:pt x="137" y="80"/>
                    <a:pt x="139" y="85"/>
                    <a:pt x="143" y="87"/>
                  </a:cubicBezTo>
                  <a:cubicBezTo>
                    <a:pt x="146" y="90"/>
                    <a:pt x="152" y="91"/>
                    <a:pt x="158" y="91"/>
                  </a:cubicBezTo>
                  <a:cubicBezTo>
                    <a:pt x="165" y="91"/>
                    <a:pt x="171" y="90"/>
                    <a:pt x="174" y="86"/>
                  </a:cubicBezTo>
                  <a:cubicBezTo>
                    <a:pt x="178" y="82"/>
                    <a:pt x="180" y="77"/>
                    <a:pt x="180" y="66"/>
                  </a:cubicBezTo>
                  <a:lnTo>
                    <a:pt x="180" y="23"/>
                  </a:lnTo>
                  <a:close/>
                  <a:moveTo>
                    <a:pt x="113" y="6"/>
                  </a:moveTo>
                  <a:cubicBezTo>
                    <a:pt x="113" y="9"/>
                    <a:pt x="115" y="12"/>
                    <a:pt x="119" y="12"/>
                  </a:cubicBezTo>
                  <a:cubicBezTo>
                    <a:pt x="122" y="12"/>
                    <a:pt x="124" y="10"/>
                    <a:pt x="124" y="6"/>
                  </a:cubicBezTo>
                  <a:cubicBezTo>
                    <a:pt x="124" y="2"/>
                    <a:pt x="122" y="0"/>
                    <a:pt x="119" y="0"/>
                  </a:cubicBezTo>
                  <a:cubicBezTo>
                    <a:pt x="116" y="0"/>
                    <a:pt x="113" y="2"/>
                    <a:pt x="113" y="6"/>
                  </a:cubicBezTo>
                  <a:moveTo>
                    <a:pt x="123" y="24"/>
                  </a:moveTo>
                  <a:cubicBezTo>
                    <a:pt x="123" y="23"/>
                    <a:pt x="123" y="19"/>
                    <a:pt x="119" y="19"/>
                  </a:cubicBezTo>
                  <a:cubicBezTo>
                    <a:pt x="115" y="19"/>
                    <a:pt x="114" y="23"/>
                    <a:pt x="114" y="24"/>
                  </a:cubicBezTo>
                  <a:cubicBezTo>
                    <a:pt x="114" y="69"/>
                    <a:pt x="114" y="69"/>
                    <a:pt x="114" y="69"/>
                  </a:cubicBezTo>
                  <a:cubicBezTo>
                    <a:pt x="114" y="72"/>
                    <a:pt x="116" y="73"/>
                    <a:pt x="119" y="73"/>
                  </a:cubicBezTo>
                  <a:cubicBezTo>
                    <a:pt x="121" y="73"/>
                    <a:pt x="123" y="72"/>
                    <a:pt x="123" y="71"/>
                  </a:cubicBezTo>
                  <a:cubicBezTo>
                    <a:pt x="123" y="71"/>
                    <a:pt x="123" y="70"/>
                    <a:pt x="123" y="69"/>
                  </a:cubicBezTo>
                  <a:lnTo>
                    <a:pt x="123" y="24"/>
                  </a:lnTo>
                  <a:close/>
                  <a:moveTo>
                    <a:pt x="88" y="24"/>
                  </a:moveTo>
                  <a:cubicBezTo>
                    <a:pt x="88" y="22"/>
                    <a:pt x="88" y="19"/>
                    <a:pt x="84" y="19"/>
                  </a:cubicBezTo>
                  <a:cubicBezTo>
                    <a:pt x="80" y="19"/>
                    <a:pt x="79" y="22"/>
                    <a:pt x="79" y="24"/>
                  </a:cubicBezTo>
                  <a:cubicBezTo>
                    <a:pt x="79" y="69"/>
                    <a:pt x="79" y="69"/>
                    <a:pt x="79" y="69"/>
                  </a:cubicBezTo>
                  <a:cubicBezTo>
                    <a:pt x="79" y="71"/>
                    <a:pt x="80" y="73"/>
                    <a:pt x="84" y="73"/>
                  </a:cubicBezTo>
                  <a:cubicBezTo>
                    <a:pt x="88" y="73"/>
                    <a:pt x="88" y="71"/>
                    <a:pt x="88" y="69"/>
                  </a:cubicBezTo>
                  <a:cubicBezTo>
                    <a:pt x="88" y="49"/>
                    <a:pt x="88" y="49"/>
                    <a:pt x="88" y="49"/>
                  </a:cubicBezTo>
                  <a:cubicBezTo>
                    <a:pt x="88" y="43"/>
                    <a:pt x="88" y="36"/>
                    <a:pt x="95" y="31"/>
                  </a:cubicBezTo>
                  <a:cubicBezTo>
                    <a:pt x="98" y="29"/>
                    <a:pt x="101" y="29"/>
                    <a:pt x="103" y="28"/>
                  </a:cubicBezTo>
                  <a:cubicBezTo>
                    <a:pt x="105" y="28"/>
                    <a:pt x="107" y="28"/>
                    <a:pt x="107" y="24"/>
                  </a:cubicBezTo>
                  <a:cubicBezTo>
                    <a:pt x="107" y="19"/>
                    <a:pt x="103" y="19"/>
                    <a:pt x="102" y="19"/>
                  </a:cubicBezTo>
                  <a:cubicBezTo>
                    <a:pt x="96" y="19"/>
                    <a:pt x="90" y="23"/>
                    <a:pt x="88" y="29"/>
                  </a:cubicBezTo>
                  <a:lnTo>
                    <a:pt x="88" y="24"/>
                  </a:lnTo>
                  <a:close/>
                  <a:moveTo>
                    <a:pt x="58" y="36"/>
                  </a:moveTo>
                  <a:cubicBezTo>
                    <a:pt x="58" y="49"/>
                    <a:pt x="52" y="65"/>
                    <a:pt x="34" y="65"/>
                  </a:cubicBezTo>
                  <a:cubicBezTo>
                    <a:pt x="20" y="65"/>
                    <a:pt x="10" y="55"/>
                    <a:pt x="10" y="36"/>
                  </a:cubicBezTo>
                  <a:cubicBezTo>
                    <a:pt x="10" y="19"/>
                    <a:pt x="20" y="8"/>
                    <a:pt x="34" y="8"/>
                  </a:cubicBezTo>
                  <a:cubicBezTo>
                    <a:pt x="47" y="8"/>
                    <a:pt x="58" y="18"/>
                    <a:pt x="58" y="36"/>
                  </a:cubicBezTo>
                  <a:moveTo>
                    <a:pt x="34" y="0"/>
                  </a:moveTo>
                  <a:cubicBezTo>
                    <a:pt x="15" y="0"/>
                    <a:pt x="0" y="13"/>
                    <a:pt x="0" y="37"/>
                  </a:cubicBezTo>
                  <a:cubicBezTo>
                    <a:pt x="0" y="61"/>
                    <a:pt x="15" y="74"/>
                    <a:pt x="34" y="74"/>
                  </a:cubicBezTo>
                  <a:cubicBezTo>
                    <a:pt x="52" y="74"/>
                    <a:pt x="64" y="62"/>
                    <a:pt x="67" y="47"/>
                  </a:cubicBezTo>
                  <a:cubicBezTo>
                    <a:pt x="68" y="43"/>
                    <a:pt x="68" y="40"/>
                    <a:pt x="68" y="36"/>
                  </a:cubicBezTo>
                  <a:cubicBezTo>
                    <a:pt x="68" y="30"/>
                    <a:pt x="67" y="13"/>
                    <a:pt x="52" y="4"/>
                  </a:cubicBezTo>
                  <a:cubicBezTo>
                    <a:pt x="45" y="0"/>
                    <a:pt x="38" y="0"/>
                    <a:pt x="34" y="0"/>
                  </a:cubicBezTo>
                </a:path>
              </a:pathLst>
            </a:cu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6">
              <a:extLst>
                <a:ext uri="{FF2B5EF4-FFF2-40B4-BE49-F238E27FC236}">
                  <a16:creationId xmlns:a16="http://schemas.microsoft.com/office/drawing/2014/main" id="{8E2F5420-23EB-4F36-9BE5-3417CCB0F947}"/>
                </a:ext>
              </a:extLst>
            </p:cNvPr>
            <p:cNvSpPr>
              <a:spLocks noEditPoints="1"/>
            </p:cNvSpPr>
            <p:nvPr userDrawn="1"/>
          </p:nvSpPr>
          <p:spPr bwMode="auto">
            <a:xfrm>
              <a:off x="3941763" y="-757238"/>
              <a:ext cx="1276350" cy="331788"/>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pic>
        <p:nvPicPr>
          <p:cNvPr id="9" name="White Frame">
            <a:extLst>
              <a:ext uri="{FF2B5EF4-FFF2-40B4-BE49-F238E27FC236}">
                <a16:creationId xmlns:a16="http://schemas.microsoft.com/office/drawing/2014/main" id="{F5F9CE52-EEAB-4B45-A389-D9FCA735433B}"/>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Logo">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41503398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2F2F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Klicken Sie auf , um Mastertextstile zu bearbeiten</a:t>
            </a:r>
          </a:p>
          <a:p>
            <a:pPr lvl="1"/>
            <a:r>
              <a:rPr lang="en-US" dirty="0"/>
              <a:t>Zweite Ebene</a:t>
            </a:r>
          </a:p>
          <a:p>
            <a:pPr lvl="2"/>
            <a:r>
              <a:rPr lang="en-US" dirty="0"/>
              <a:t>Dritte Ebene</a:t>
            </a:r>
          </a:p>
          <a:p>
            <a:pPr lvl="3"/>
            <a:r>
              <a:rPr lang="en-US" dirty="0"/>
              <a:t>Vierte Ebene</a:t>
            </a:r>
          </a:p>
          <a:p>
            <a:pPr lvl="4"/>
            <a:r>
              <a:rPr lang="en-US" dirty="0"/>
              <a:t>Fünfte Ebene</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Klicken Sie hier, um den Master-Titelstil zu bearbeiten</a:t>
            </a:r>
          </a:p>
        </p:txBody>
      </p:sp>
      <p:pic>
        <p:nvPicPr>
          <p:cNvPr id="9" name="White Frame">
            <a:extLst>
              <a:ext uri="{FF2B5EF4-FFF2-40B4-BE49-F238E27FC236}">
                <a16:creationId xmlns:a16="http://schemas.microsoft.com/office/drawing/2014/main" id="{7E840A7A-D3CD-4D56-AD53-7CDE700FE6DB}"/>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grpSp>
        <p:nvGrpSpPr>
          <p:cNvPr id="17" name="LoFric Sense">
            <a:extLst>
              <a:ext uri="{FF2B5EF4-FFF2-40B4-BE49-F238E27FC236}">
                <a16:creationId xmlns:a16="http://schemas.microsoft.com/office/drawing/2014/main" id="{E1FC1425-0736-4208-AB0C-56C66B325D3D}"/>
              </a:ext>
            </a:extLst>
          </p:cNvPr>
          <p:cNvGrpSpPr/>
          <p:nvPr userDrawn="1"/>
        </p:nvGrpSpPr>
        <p:grpSpPr>
          <a:xfrm>
            <a:off x="9620252" y="6146006"/>
            <a:ext cx="2246312" cy="331788"/>
            <a:chOff x="4335631" y="-809425"/>
            <a:chExt cx="2246312" cy="331788"/>
          </a:xfrm>
        </p:grpSpPr>
        <p:sp>
          <p:nvSpPr>
            <p:cNvPr id="14" name="Freeform 5">
              <a:extLst>
                <a:ext uri="{FF2B5EF4-FFF2-40B4-BE49-F238E27FC236}">
                  <a16:creationId xmlns:a16="http://schemas.microsoft.com/office/drawing/2014/main" id="{9F951B65-DD54-4472-B291-6D7E477946FB}"/>
                </a:ext>
              </a:extLst>
            </p:cNvPr>
            <p:cNvSpPr>
              <a:spLocks noEditPoints="1"/>
            </p:cNvSpPr>
            <p:nvPr userDrawn="1"/>
          </p:nvSpPr>
          <p:spPr bwMode="auto">
            <a:xfrm>
              <a:off x="5631031" y="-722112"/>
              <a:ext cx="950912" cy="241300"/>
            </a:xfrm>
            <a:custGeom>
              <a:avLst/>
              <a:gdLst>
                <a:gd name="T0" fmla="*/ 283 w 299"/>
                <a:gd name="T1" fmla="*/ 4 h 74"/>
                <a:gd name="T2" fmla="*/ 276 w 299"/>
                <a:gd name="T3" fmla="*/ 6 h 74"/>
                <a:gd name="T4" fmla="*/ 279 w 299"/>
                <a:gd name="T5" fmla="*/ 6 h 74"/>
                <a:gd name="T6" fmla="*/ 292 w 299"/>
                <a:gd name="T7" fmla="*/ 15 h 74"/>
                <a:gd name="T8" fmla="*/ 285 w 299"/>
                <a:gd name="T9" fmla="*/ 18 h 74"/>
                <a:gd name="T10" fmla="*/ 287 w 299"/>
                <a:gd name="T11" fmla="*/ 6 h 74"/>
                <a:gd name="T12" fmla="*/ 293 w 299"/>
                <a:gd name="T13" fmla="*/ 18 h 74"/>
                <a:gd name="T14" fmla="*/ 296 w 299"/>
                <a:gd name="T15" fmla="*/ 9 h 74"/>
                <a:gd name="T16" fmla="*/ 299 w 299"/>
                <a:gd name="T17" fmla="*/ 4 h 74"/>
                <a:gd name="T18" fmla="*/ 249 w 299"/>
                <a:gd name="T19" fmla="*/ 27 h 74"/>
                <a:gd name="T20" fmla="*/ 268 w 299"/>
                <a:gd name="T21" fmla="*/ 49 h 74"/>
                <a:gd name="T22" fmla="*/ 256 w 299"/>
                <a:gd name="T23" fmla="*/ 20 h 74"/>
                <a:gd name="T24" fmla="*/ 231 w 299"/>
                <a:gd name="T25" fmla="*/ 67 h 74"/>
                <a:gd name="T26" fmla="*/ 272 w 299"/>
                <a:gd name="T27" fmla="*/ 61 h 74"/>
                <a:gd name="T28" fmla="*/ 262 w 299"/>
                <a:gd name="T29" fmla="*/ 59 h 74"/>
                <a:gd name="T30" fmla="*/ 234 w 299"/>
                <a:gd name="T31" fmla="*/ 49 h 74"/>
                <a:gd name="T32" fmla="*/ 187 w 299"/>
                <a:gd name="T33" fmla="*/ 33 h 74"/>
                <a:gd name="T34" fmla="*/ 207 w 299"/>
                <a:gd name="T35" fmla="*/ 33 h 74"/>
                <a:gd name="T36" fmla="*/ 196 w 299"/>
                <a:gd name="T37" fmla="*/ 19 h 74"/>
                <a:gd name="T38" fmla="*/ 197 w 299"/>
                <a:gd name="T39" fmla="*/ 50 h 74"/>
                <a:gd name="T40" fmla="*/ 186 w 299"/>
                <a:gd name="T41" fmla="*/ 62 h 74"/>
                <a:gd name="T42" fmla="*/ 175 w 299"/>
                <a:gd name="T43" fmla="*/ 58 h 74"/>
                <a:gd name="T44" fmla="*/ 210 w 299"/>
                <a:gd name="T45" fmla="*/ 70 h 74"/>
                <a:gd name="T46" fmla="*/ 195 w 299"/>
                <a:gd name="T47" fmla="*/ 40 h 74"/>
                <a:gd name="T48" fmla="*/ 127 w 299"/>
                <a:gd name="T49" fmla="*/ 73 h 74"/>
                <a:gd name="T50" fmla="*/ 132 w 299"/>
                <a:gd name="T51" fmla="*/ 39 h 74"/>
                <a:gd name="T52" fmla="*/ 156 w 299"/>
                <a:gd name="T53" fmla="*/ 45 h 74"/>
                <a:gd name="T54" fmla="*/ 161 w 299"/>
                <a:gd name="T55" fmla="*/ 73 h 74"/>
                <a:gd name="T56" fmla="*/ 162 w 299"/>
                <a:gd name="T57" fmla="*/ 25 h 74"/>
                <a:gd name="T58" fmla="*/ 129 w 299"/>
                <a:gd name="T59" fmla="*/ 20 h 74"/>
                <a:gd name="T60" fmla="*/ 123 w 299"/>
                <a:gd name="T61" fmla="*/ 69 h 74"/>
                <a:gd name="T62" fmla="*/ 89 w 299"/>
                <a:gd name="T63" fmla="*/ 27 h 74"/>
                <a:gd name="T64" fmla="*/ 108 w 299"/>
                <a:gd name="T65" fmla="*/ 49 h 74"/>
                <a:gd name="T66" fmla="*/ 95 w 299"/>
                <a:gd name="T67" fmla="*/ 20 h 74"/>
                <a:gd name="T68" fmla="*/ 70 w 299"/>
                <a:gd name="T69" fmla="*/ 67 h 74"/>
                <a:gd name="T70" fmla="*/ 111 w 299"/>
                <a:gd name="T71" fmla="*/ 61 h 74"/>
                <a:gd name="T72" fmla="*/ 102 w 299"/>
                <a:gd name="T73" fmla="*/ 59 h 74"/>
                <a:gd name="T74" fmla="*/ 73 w 299"/>
                <a:gd name="T75" fmla="*/ 49 h 74"/>
                <a:gd name="T76" fmla="*/ 16 w 299"/>
                <a:gd name="T77" fmla="*/ 25 h 74"/>
                <a:gd name="T78" fmla="*/ 27 w 299"/>
                <a:gd name="T79" fmla="*/ 8 h 74"/>
                <a:gd name="T80" fmla="*/ 48 w 299"/>
                <a:gd name="T81" fmla="*/ 22 h 74"/>
                <a:gd name="T82" fmla="*/ 28 w 299"/>
                <a:gd name="T83" fmla="*/ 0 h 74"/>
                <a:gd name="T84" fmla="*/ 20 w 299"/>
                <a:gd name="T85" fmla="*/ 38 h 74"/>
                <a:gd name="T86" fmla="*/ 45 w 299"/>
                <a:gd name="T87" fmla="*/ 54 h 74"/>
                <a:gd name="T88" fmla="*/ 16 w 299"/>
                <a:gd name="T89" fmla="*/ 62 h 74"/>
                <a:gd name="T90" fmla="*/ 0 w 299"/>
                <a:gd name="T91" fmla="*/ 54 h 74"/>
                <a:gd name="T92" fmla="*/ 54 w 299"/>
                <a:gd name="T93" fmla="*/ 53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99" h="74">
                  <a:moveTo>
                    <a:pt x="279" y="6"/>
                  </a:moveTo>
                  <a:cubicBezTo>
                    <a:pt x="283" y="6"/>
                    <a:pt x="283" y="6"/>
                    <a:pt x="283" y="6"/>
                  </a:cubicBezTo>
                  <a:cubicBezTo>
                    <a:pt x="283" y="4"/>
                    <a:pt x="283" y="4"/>
                    <a:pt x="283" y="4"/>
                  </a:cubicBezTo>
                  <a:cubicBezTo>
                    <a:pt x="272" y="4"/>
                    <a:pt x="272" y="4"/>
                    <a:pt x="272" y="4"/>
                  </a:cubicBezTo>
                  <a:cubicBezTo>
                    <a:pt x="272" y="6"/>
                    <a:pt x="272" y="6"/>
                    <a:pt x="272" y="6"/>
                  </a:cubicBezTo>
                  <a:cubicBezTo>
                    <a:pt x="276" y="6"/>
                    <a:pt x="276" y="6"/>
                    <a:pt x="276" y="6"/>
                  </a:cubicBezTo>
                  <a:cubicBezTo>
                    <a:pt x="276" y="18"/>
                    <a:pt x="276" y="18"/>
                    <a:pt x="276" y="18"/>
                  </a:cubicBezTo>
                  <a:cubicBezTo>
                    <a:pt x="279" y="18"/>
                    <a:pt x="279" y="18"/>
                    <a:pt x="279" y="18"/>
                  </a:cubicBezTo>
                  <a:lnTo>
                    <a:pt x="279" y="6"/>
                  </a:lnTo>
                  <a:close/>
                  <a:moveTo>
                    <a:pt x="299" y="4"/>
                  </a:moveTo>
                  <a:cubicBezTo>
                    <a:pt x="295" y="4"/>
                    <a:pt x="295" y="4"/>
                    <a:pt x="295" y="4"/>
                  </a:cubicBezTo>
                  <a:cubicBezTo>
                    <a:pt x="292" y="15"/>
                    <a:pt x="292" y="15"/>
                    <a:pt x="292" y="15"/>
                  </a:cubicBezTo>
                  <a:cubicBezTo>
                    <a:pt x="288" y="4"/>
                    <a:pt x="288" y="4"/>
                    <a:pt x="288" y="4"/>
                  </a:cubicBezTo>
                  <a:cubicBezTo>
                    <a:pt x="285" y="4"/>
                    <a:pt x="285" y="4"/>
                    <a:pt x="285" y="4"/>
                  </a:cubicBezTo>
                  <a:cubicBezTo>
                    <a:pt x="285" y="18"/>
                    <a:pt x="285" y="18"/>
                    <a:pt x="285" y="18"/>
                  </a:cubicBezTo>
                  <a:cubicBezTo>
                    <a:pt x="287" y="18"/>
                    <a:pt x="287" y="18"/>
                    <a:pt x="287" y="18"/>
                  </a:cubicBezTo>
                  <a:cubicBezTo>
                    <a:pt x="287" y="9"/>
                    <a:pt x="287" y="9"/>
                    <a:pt x="287" y="9"/>
                  </a:cubicBezTo>
                  <a:cubicBezTo>
                    <a:pt x="287" y="9"/>
                    <a:pt x="287" y="7"/>
                    <a:pt x="287" y="6"/>
                  </a:cubicBezTo>
                  <a:cubicBezTo>
                    <a:pt x="287" y="8"/>
                    <a:pt x="287" y="8"/>
                    <a:pt x="288" y="9"/>
                  </a:cubicBezTo>
                  <a:cubicBezTo>
                    <a:pt x="291" y="18"/>
                    <a:pt x="291" y="18"/>
                    <a:pt x="291" y="18"/>
                  </a:cubicBezTo>
                  <a:cubicBezTo>
                    <a:pt x="293" y="18"/>
                    <a:pt x="293" y="18"/>
                    <a:pt x="293" y="18"/>
                  </a:cubicBezTo>
                  <a:cubicBezTo>
                    <a:pt x="296" y="9"/>
                    <a:pt x="296" y="9"/>
                    <a:pt x="296" y="9"/>
                  </a:cubicBezTo>
                  <a:cubicBezTo>
                    <a:pt x="296" y="7"/>
                    <a:pt x="296" y="7"/>
                    <a:pt x="297" y="6"/>
                  </a:cubicBezTo>
                  <a:cubicBezTo>
                    <a:pt x="296" y="7"/>
                    <a:pt x="296" y="8"/>
                    <a:pt x="296" y="9"/>
                  </a:cubicBezTo>
                  <a:cubicBezTo>
                    <a:pt x="296" y="18"/>
                    <a:pt x="296" y="18"/>
                    <a:pt x="296" y="18"/>
                  </a:cubicBezTo>
                  <a:cubicBezTo>
                    <a:pt x="299" y="18"/>
                    <a:pt x="299" y="18"/>
                    <a:pt x="299" y="18"/>
                  </a:cubicBezTo>
                  <a:lnTo>
                    <a:pt x="299" y="4"/>
                  </a:lnTo>
                  <a:close/>
                  <a:moveTo>
                    <a:pt x="234" y="41"/>
                  </a:moveTo>
                  <a:cubicBezTo>
                    <a:pt x="234" y="39"/>
                    <a:pt x="235" y="34"/>
                    <a:pt x="239" y="31"/>
                  </a:cubicBezTo>
                  <a:cubicBezTo>
                    <a:pt x="243" y="27"/>
                    <a:pt x="247" y="27"/>
                    <a:pt x="249" y="27"/>
                  </a:cubicBezTo>
                  <a:cubicBezTo>
                    <a:pt x="259" y="27"/>
                    <a:pt x="263" y="35"/>
                    <a:pt x="263" y="41"/>
                  </a:cubicBezTo>
                  <a:lnTo>
                    <a:pt x="234" y="41"/>
                  </a:lnTo>
                  <a:close/>
                  <a:moveTo>
                    <a:pt x="268" y="49"/>
                  </a:moveTo>
                  <a:cubicBezTo>
                    <a:pt x="269" y="49"/>
                    <a:pt x="273" y="49"/>
                    <a:pt x="273" y="44"/>
                  </a:cubicBezTo>
                  <a:cubicBezTo>
                    <a:pt x="273" y="39"/>
                    <a:pt x="271" y="32"/>
                    <a:pt x="267" y="27"/>
                  </a:cubicBezTo>
                  <a:cubicBezTo>
                    <a:pt x="264" y="23"/>
                    <a:pt x="260" y="21"/>
                    <a:pt x="256" y="20"/>
                  </a:cubicBezTo>
                  <a:cubicBezTo>
                    <a:pt x="254" y="19"/>
                    <a:pt x="251" y="19"/>
                    <a:pt x="249" y="19"/>
                  </a:cubicBezTo>
                  <a:cubicBezTo>
                    <a:pt x="231" y="19"/>
                    <a:pt x="224" y="34"/>
                    <a:pt x="224" y="47"/>
                  </a:cubicBezTo>
                  <a:cubicBezTo>
                    <a:pt x="224" y="54"/>
                    <a:pt x="226" y="62"/>
                    <a:pt x="231" y="67"/>
                  </a:cubicBezTo>
                  <a:cubicBezTo>
                    <a:pt x="236" y="73"/>
                    <a:pt x="243" y="74"/>
                    <a:pt x="249" y="74"/>
                  </a:cubicBezTo>
                  <a:cubicBezTo>
                    <a:pt x="252" y="74"/>
                    <a:pt x="261" y="74"/>
                    <a:pt x="268" y="66"/>
                  </a:cubicBezTo>
                  <a:cubicBezTo>
                    <a:pt x="270" y="65"/>
                    <a:pt x="271" y="62"/>
                    <a:pt x="272" y="61"/>
                  </a:cubicBezTo>
                  <a:cubicBezTo>
                    <a:pt x="272" y="60"/>
                    <a:pt x="272" y="60"/>
                    <a:pt x="272" y="60"/>
                  </a:cubicBezTo>
                  <a:cubicBezTo>
                    <a:pt x="272" y="57"/>
                    <a:pt x="269" y="55"/>
                    <a:pt x="267" y="55"/>
                  </a:cubicBezTo>
                  <a:cubicBezTo>
                    <a:pt x="264" y="55"/>
                    <a:pt x="264" y="56"/>
                    <a:pt x="262" y="59"/>
                  </a:cubicBezTo>
                  <a:cubicBezTo>
                    <a:pt x="260" y="62"/>
                    <a:pt x="257" y="66"/>
                    <a:pt x="249" y="66"/>
                  </a:cubicBezTo>
                  <a:cubicBezTo>
                    <a:pt x="245" y="66"/>
                    <a:pt x="241" y="65"/>
                    <a:pt x="238" y="61"/>
                  </a:cubicBezTo>
                  <a:cubicBezTo>
                    <a:pt x="235" y="58"/>
                    <a:pt x="234" y="54"/>
                    <a:pt x="234" y="49"/>
                  </a:cubicBezTo>
                  <a:lnTo>
                    <a:pt x="268" y="49"/>
                  </a:lnTo>
                  <a:close/>
                  <a:moveTo>
                    <a:pt x="195" y="40"/>
                  </a:moveTo>
                  <a:cubicBezTo>
                    <a:pt x="191" y="39"/>
                    <a:pt x="187" y="38"/>
                    <a:pt x="187" y="33"/>
                  </a:cubicBezTo>
                  <a:cubicBezTo>
                    <a:pt x="187" y="31"/>
                    <a:pt x="188" y="29"/>
                    <a:pt x="190" y="28"/>
                  </a:cubicBezTo>
                  <a:cubicBezTo>
                    <a:pt x="191" y="26"/>
                    <a:pt x="194" y="26"/>
                    <a:pt x="195" y="26"/>
                  </a:cubicBezTo>
                  <a:cubicBezTo>
                    <a:pt x="204" y="26"/>
                    <a:pt x="206" y="31"/>
                    <a:pt x="207" y="33"/>
                  </a:cubicBezTo>
                  <a:cubicBezTo>
                    <a:pt x="209" y="36"/>
                    <a:pt x="209" y="37"/>
                    <a:pt x="212" y="37"/>
                  </a:cubicBezTo>
                  <a:cubicBezTo>
                    <a:pt x="213" y="37"/>
                    <a:pt x="216" y="36"/>
                    <a:pt x="216" y="33"/>
                  </a:cubicBezTo>
                  <a:cubicBezTo>
                    <a:pt x="216" y="31"/>
                    <a:pt x="213" y="19"/>
                    <a:pt x="196" y="19"/>
                  </a:cubicBezTo>
                  <a:cubicBezTo>
                    <a:pt x="178" y="19"/>
                    <a:pt x="177" y="32"/>
                    <a:pt x="177" y="34"/>
                  </a:cubicBezTo>
                  <a:cubicBezTo>
                    <a:pt x="177" y="44"/>
                    <a:pt x="186" y="47"/>
                    <a:pt x="192" y="49"/>
                  </a:cubicBezTo>
                  <a:cubicBezTo>
                    <a:pt x="197" y="50"/>
                    <a:pt x="197" y="50"/>
                    <a:pt x="197" y="50"/>
                  </a:cubicBezTo>
                  <a:cubicBezTo>
                    <a:pt x="203" y="52"/>
                    <a:pt x="207" y="53"/>
                    <a:pt x="207" y="59"/>
                  </a:cubicBezTo>
                  <a:cubicBezTo>
                    <a:pt x="207" y="63"/>
                    <a:pt x="203" y="67"/>
                    <a:pt x="197" y="67"/>
                  </a:cubicBezTo>
                  <a:cubicBezTo>
                    <a:pt x="193" y="67"/>
                    <a:pt x="188" y="65"/>
                    <a:pt x="186" y="62"/>
                  </a:cubicBezTo>
                  <a:cubicBezTo>
                    <a:pt x="185" y="60"/>
                    <a:pt x="185" y="60"/>
                    <a:pt x="184" y="56"/>
                  </a:cubicBezTo>
                  <a:cubicBezTo>
                    <a:pt x="183" y="55"/>
                    <a:pt x="183" y="54"/>
                    <a:pt x="180" y="54"/>
                  </a:cubicBezTo>
                  <a:cubicBezTo>
                    <a:pt x="179" y="54"/>
                    <a:pt x="175" y="55"/>
                    <a:pt x="175" y="58"/>
                  </a:cubicBezTo>
                  <a:cubicBezTo>
                    <a:pt x="175" y="60"/>
                    <a:pt x="176" y="65"/>
                    <a:pt x="181" y="69"/>
                  </a:cubicBezTo>
                  <a:cubicBezTo>
                    <a:pt x="186" y="74"/>
                    <a:pt x="193" y="74"/>
                    <a:pt x="196" y="74"/>
                  </a:cubicBezTo>
                  <a:cubicBezTo>
                    <a:pt x="201" y="74"/>
                    <a:pt x="206" y="73"/>
                    <a:pt x="210" y="70"/>
                  </a:cubicBezTo>
                  <a:cubicBezTo>
                    <a:pt x="213" y="68"/>
                    <a:pt x="217" y="64"/>
                    <a:pt x="217" y="58"/>
                  </a:cubicBezTo>
                  <a:cubicBezTo>
                    <a:pt x="217" y="47"/>
                    <a:pt x="207" y="44"/>
                    <a:pt x="201" y="42"/>
                  </a:cubicBezTo>
                  <a:lnTo>
                    <a:pt x="195" y="40"/>
                  </a:lnTo>
                  <a:close/>
                  <a:moveTo>
                    <a:pt x="123" y="69"/>
                  </a:moveTo>
                  <a:cubicBezTo>
                    <a:pt x="123" y="70"/>
                    <a:pt x="123" y="72"/>
                    <a:pt x="125" y="73"/>
                  </a:cubicBezTo>
                  <a:cubicBezTo>
                    <a:pt x="126" y="73"/>
                    <a:pt x="126" y="73"/>
                    <a:pt x="127" y="73"/>
                  </a:cubicBezTo>
                  <a:cubicBezTo>
                    <a:pt x="131" y="73"/>
                    <a:pt x="132" y="70"/>
                    <a:pt x="132" y="69"/>
                  </a:cubicBezTo>
                  <a:cubicBezTo>
                    <a:pt x="132" y="47"/>
                    <a:pt x="132" y="47"/>
                    <a:pt x="132" y="47"/>
                  </a:cubicBezTo>
                  <a:cubicBezTo>
                    <a:pt x="132" y="44"/>
                    <a:pt x="132" y="41"/>
                    <a:pt x="132" y="39"/>
                  </a:cubicBezTo>
                  <a:cubicBezTo>
                    <a:pt x="133" y="34"/>
                    <a:pt x="137" y="27"/>
                    <a:pt x="146" y="27"/>
                  </a:cubicBezTo>
                  <a:cubicBezTo>
                    <a:pt x="156" y="27"/>
                    <a:pt x="156" y="35"/>
                    <a:pt x="156" y="37"/>
                  </a:cubicBezTo>
                  <a:cubicBezTo>
                    <a:pt x="156" y="38"/>
                    <a:pt x="156" y="39"/>
                    <a:pt x="156" y="45"/>
                  </a:cubicBezTo>
                  <a:cubicBezTo>
                    <a:pt x="156" y="69"/>
                    <a:pt x="156" y="69"/>
                    <a:pt x="156" y="69"/>
                  </a:cubicBezTo>
                  <a:cubicBezTo>
                    <a:pt x="156" y="70"/>
                    <a:pt x="157" y="72"/>
                    <a:pt x="159" y="73"/>
                  </a:cubicBezTo>
                  <a:cubicBezTo>
                    <a:pt x="159" y="73"/>
                    <a:pt x="160" y="73"/>
                    <a:pt x="161" y="73"/>
                  </a:cubicBezTo>
                  <a:cubicBezTo>
                    <a:pt x="165" y="73"/>
                    <a:pt x="166" y="70"/>
                    <a:pt x="166" y="69"/>
                  </a:cubicBezTo>
                  <a:cubicBezTo>
                    <a:pt x="166" y="40"/>
                    <a:pt x="166" y="40"/>
                    <a:pt x="166" y="40"/>
                  </a:cubicBezTo>
                  <a:cubicBezTo>
                    <a:pt x="166" y="35"/>
                    <a:pt x="166" y="29"/>
                    <a:pt x="162" y="25"/>
                  </a:cubicBezTo>
                  <a:cubicBezTo>
                    <a:pt x="159" y="21"/>
                    <a:pt x="154" y="19"/>
                    <a:pt x="148" y="19"/>
                  </a:cubicBezTo>
                  <a:cubicBezTo>
                    <a:pt x="141" y="19"/>
                    <a:pt x="136" y="21"/>
                    <a:pt x="132" y="27"/>
                  </a:cubicBezTo>
                  <a:cubicBezTo>
                    <a:pt x="132" y="23"/>
                    <a:pt x="132" y="21"/>
                    <a:pt x="129" y="20"/>
                  </a:cubicBezTo>
                  <a:cubicBezTo>
                    <a:pt x="128" y="19"/>
                    <a:pt x="126" y="19"/>
                    <a:pt x="125" y="20"/>
                  </a:cubicBezTo>
                  <a:cubicBezTo>
                    <a:pt x="123" y="21"/>
                    <a:pt x="123" y="22"/>
                    <a:pt x="123" y="24"/>
                  </a:cubicBezTo>
                  <a:lnTo>
                    <a:pt x="123" y="69"/>
                  </a:lnTo>
                  <a:close/>
                  <a:moveTo>
                    <a:pt x="73" y="41"/>
                  </a:moveTo>
                  <a:cubicBezTo>
                    <a:pt x="74" y="39"/>
                    <a:pt x="75" y="34"/>
                    <a:pt x="79" y="31"/>
                  </a:cubicBezTo>
                  <a:cubicBezTo>
                    <a:pt x="82" y="27"/>
                    <a:pt x="87" y="27"/>
                    <a:pt x="89" y="27"/>
                  </a:cubicBezTo>
                  <a:cubicBezTo>
                    <a:pt x="98" y="27"/>
                    <a:pt x="102" y="35"/>
                    <a:pt x="103" y="41"/>
                  </a:cubicBezTo>
                  <a:lnTo>
                    <a:pt x="73" y="41"/>
                  </a:lnTo>
                  <a:close/>
                  <a:moveTo>
                    <a:pt x="108" y="49"/>
                  </a:moveTo>
                  <a:cubicBezTo>
                    <a:pt x="109" y="49"/>
                    <a:pt x="112" y="49"/>
                    <a:pt x="112" y="44"/>
                  </a:cubicBezTo>
                  <a:cubicBezTo>
                    <a:pt x="112" y="39"/>
                    <a:pt x="110" y="32"/>
                    <a:pt x="107" y="27"/>
                  </a:cubicBezTo>
                  <a:cubicBezTo>
                    <a:pt x="104" y="23"/>
                    <a:pt x="100" y="21"/>
                    <a:pt x="95" y="20"/>
                  </a:cubicBezTo>
                  <a:cubicBezTo>
                    <a:pt x="93" y="19"/>
                    <a:pt x="91" y="19"/>
                    <a:pt x="89" y="19"/>
                  </a:cubicBezTo>
                  <a:cubicBezTo>
                    <a:pt x="71" y="19"/>
                    <a:pt x="64" y="34"/>
                    <a:pt x="64" y="47"/>
                  </a:cubicBezTo>
                  <a:cubicBezTo>
                    <a:pt x="64" y="54"/>
                    <a:pt x="66" y="62"/>
                    <a:pt x="70" y="67"/>
                  </a:cubicBezTo>
                  <a:cubicBezTo>
                    <a:pt x="76" y="73"/>
                    <a:pt x="82" y="74"/>
                    <a:pt x="89" y="74"/>
                  </a:cubicBezTo>
                  <a:cubicBezTo>
                    <a:pt x="92" y="74"/>
                    <a:pt x="101" y="74"/>
                    <a:pt x="108" y="66"/>
                  </a:cubicBezTo>
                  <a:cubicBezTo>
                    <a:pt x="109" y="65"/>
                    <a:pt x="111" y="62"/>
                    <a:pt x="111" y="61"/>
                  </a:cubicBezTo>
                  <a:cubicBezTo>
                    <a:pt x="111" y="60"/>
                    <a:pt x="111" y="60"/>
                    <a:pt x="111" y="60"/>
                  </a:cubicBezTo>
                  <a:cubicBezTo>
                    <a:pt x="111" y="57"/>
                    <a:pt x="108" y="55"/>
                    <a:pt x="106" y="55"/>
                  </a:cubicBezTo>
                  <a:cubicBezTo>
                    <a:pt x="104" y="55"/>
                    <a:pt x="103" y="56"/>
                    <a:pt x="102" y="59"/>
                  </a:cubicBezTo>
                  <a:cubicBezTo>
                    <a:pt x="100" y="62"/>
                    <a:pt x="97" y="66"/>
                    <a:pt x="89" y="66"/>
                  </a:cubicBezTo>
                  <a:cubicBezTo>
                    <a:pt x="85" y="66"/>
                    <a:pt x="81" y="65"/>
                    <a:pt x="77" y="61"/>
                  </a:cubicBezTo>
                  <a:cubicBezTo>
                    <a:pt x="74" y="58"/>
                    <a:pt x="73" y="54"/>
                    <a:pt x="73" y="49"/>
                  </a:cubicBezTo>
                  <a:lnTo>
                    <a:pt x="108" y="49"/>
                  </a:lnTo>
                  <a:close/>
                  <a:moveTo>
                    <a:pt x="25" y="29"/>
                  </a:moveTo>
                  <a:cubicBezTo>
                    <a:pt x="22" y="28"/>
                    <a:pt x="18" y="27"/>
                    <a:pt x="16" y="25"/>
                  </a:cubicBezTo>
                  <a:cubicBezTo>
                    <a:pt x="15" y="25"/>
                    <a:pt x="13" y="23"/>
                    <a:pt x="13" y="19"/>
                  </a:cubicBezTo>
                  <a:cubicBezTo>
                    <a:pt x="13" y="15"/>
                    <a:pt x="15" y="12"/>
                    <a:pt x="17" y="10"/>
                  </a:cubicBezTo>
                  <a:cubicBezTo>
                    <a:pt x="20" y="9"/>
                    <a:pt x="23" y="8"/>
                    <a:pt x="27" y="8"/>
                  </a:cubicBezTo>
                  <a:cubicBezTo>
                    <a:pt x="39" y="8"/>
                    <a:pt x="42" y="14"/>
                    <a:pt x="43" y="17"/>
                  </a:cubicBezTo>
                  <a:cubicBezTo>
                    <a:pt x="43" y="18"/>
                    <a:pt x="44" y="20"/>
                    <a:pt x="45" y="20"/>
                  </a:cubicBezTo>
                  <a:cubicBezTo>
                    <a:pt x="46" y="22"/>
                    <a:pt x="47" y="22"/>
                    <a:pt x="48" y="22"/>
                  </a:cubicBezTo>
                  <a:cubicBezTo>
                    <a:pt x="51" y="22"/>
                    <a:pt x="53" y="20"/>
                    <a:pt x="53" y="17"/>
                  </a:cubicBezTo>
                  <a:cubicBezTo>
                    <a:pt x="53" y="15"/>
                    <a:pt x="50" y="9"/>
                    <a:pt x="46" y="5"/>
                  </a:cubicBezTo>
                  <a:cubicBezTo>
                    <a:pt x="40" y="0"/>
                    <a:pt x="32" y="0"/>
                    <a:pt x="28" y="0"/>
                  </a:cubicBezTo>
                  <a:cubicBezTo>
                    <a:pt x="11" y="0"/>
                    <a:pt x="3" y="8"/>
                    <a:pt x="3" y="20"/>
                  </a:cubicBezTo>
                  <a:cubicBezTo>
                    <a:pt x="3" y="31"/>
                    <a:pt x="10" y="34"/>
                    <a:pt x="12" y="35"/>
                  </a:cubicBezTo>
                  <a:cubicBezTo>
                    <a:pt x="14" y="36"/>
                    <a:pt x="18" y="37"/>
                    <a:pt x="20" y="38"/>
                  </a:cubicBezTo>
                  <a:cubicBezTo>
                    <a:pt x="28" y="40"/>
                    <a:pt x="28" y="40"/>
                    <a:pt x="28" y="40"/>
                  </a:cubicBezTo>
                  <a:cubicBezTo>
                    <a:pt x="33" y="42"/>
                    <a:pt x="38" y="43"/>
                    <a:pt x="41" y="46"/>
                  </a:cubicBezTo>
                  <a:cubicBezTo>
                    <a:pt x="42" y="47"/>
                    <a:pt x="45" y="50"/>
                    <a:pt x="45" y="54"/>
                  </a:cubicBezTo>
                  <a:cubicBezTo>
                    <a:pt x="45" y="57"/>
                    <a:pt x="43" y="60"/>
                    <a:pt x="40" y="62"/>
                  </a:cubicBezTo>
                  <a:cubicBezTo>
                    <a:pt x="36" y="65"/>
                    <a:pt x="31" y="65"/>
                    <a:pt x="29" y="65"/>
                  </a:cubicBezTo>
                  <a:cubicBezTo>
                    <a:pt x="26" y="65"/>
                    <a:pt x="20" y="65"/>
                    <a:pt x="16" y="62"/>
                  </a:cubicBezTo>
                  <a:cubicBezTo>
                    <a:pt x="12" y="59"/>
                    <a:pt x="11" y="55"/>
                    <a:pt x="10" y="52"/>
                  </a:cubicBezTo>
                  <a:cubicBezTo>
                    <a:pt x="10" y="50"/>
                    <a:pt x="9" y="49"/>
                    <a:pt x="6" y="49"/>
                  </a:cubicBezTo>
                  <a:cubicBezTo>
                    <a:pt x="4" y="49"/>
                    <a:pt x="0" y="50"/>
                    <a:pt x="0" y="54"/>
                  </a:cubicBezTo>
                  <a:cubicBezTo>
                    <a:pt x="0" y="55"/>
                    <a:pt x="2" y="63"/>
                    <a:pt x="8" y="68"/>
                  </a:cubicBezTo>
                  <a:cubicBezTo>
                    <a:pt x="13" y="72"/>
                    <a:pt x="21" y="74"/>
                    <a:pt x="28" y="74"/>
                  </a:cubicBezTo>
                  <a:cubicBezTo>
                    <a:pt x="40" y="74"/>
                    <a:pt x="54" y="69"/>
                    <a:pt x="54" y="53"/>
                  </a:cubicBezTo>
                  <a:cubicBezTo>
                    <a:pt x="54" y="37"/>
                    <a:pt x="42" y="34"/>
                    <a:pt x="34" y="32"/>
                  </a:cubicBezTo>
                  <a:lnTo>
                    <a:pt x="25" y="29"/>
                  </a:lnTo>
                  <a:close/>
                </a:path>
              </a:pathLst>
            </a:cu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6">
              <a:extLst>
                <a:ext uri="{FF2B5EF4-FFF2-40B4-BE49-F238E27FC236}">
                  <a16:creationId xmlns:a16="http://schemas.microsoft.com/office/drawing/2014/main" id="{A54BBDF3-25F0-476F-BAF0-1FAA2903CFE3}"/>
                </a:ext>
              </a:extLst>
            </p:cNvPr>
            <p:cNvSpPr>
              <a:spLocks noEditPoints="1"/>
            </p:cNvSpPr>
            <p:nvPr userDrawn="1"/>
          </p:nvSpPr>
          <p:spPr bwMode="auto">
            <a:xfrm>
              <a:off x="4335631" y="-809425"/>
              <a:ext cx="1276350" cy="331788"/>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0" name="Wellspect">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114881387"/>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2F2F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Klicken Sie auf , um Mastertextstile zu bearbeiten</a:t>
            </a:r>
          </a:p>
          <a:p>
            <a:pPr lvl="1"/>
            <a:r>
              <a:rPr lang="en-US" dirty="0"/>
              <a:t>Zweite Ebene</a:t>
            </a:r>
          </a:p>
          <a:p>
            <a:pPr lvl="2"/>
            <a:r>
              <a:rPr lang="en-US" dirty="0"/>
              <a:t>Dritte Ebene</a:t>
            </a:r>
          </a:p>
          <a:p>
            <a:pPr lvl="3"/>
            <a:r>
              <a:rPr lang="en-US" dirty="0"/>
              <a:t>Vierte Ebene</a:t>
            </a:r>
          </a:p>
          <a:p>
            <a:pPr lvl="4"/>
            <a:r>
              <a:rPr lang="en-US" dirty="0"/>
              <a:t>Fünfte Ebene</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Klicken Sie hier, um den Master-Titelstil zu bearbeiten</a:t>
            </a:r>
          </a:p>
        </p:txBody>
      </p:sp>
      <p:pic>
        <p:nvPicPr>
          <p:cNvPr id="9" name="White Frame">
            <a:extLst>
              <a:ext uri="{FF2B5EF4-FFF2-40B4-BE49-F238E27FC236}">
                <a16:creationId xmlns:a16="http://schemas.microsoft.com/office/drawing/2014/main" id="{7E840A7A-D3CD-4D56-AD53-7CDE700FE6DB}"/>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6" name="Group 4">
            <a:extLst>
              <a:ext uri="{FF2B5EF4-FFF2-40B4-BE49-F238E27FC236}">
                <a16:creationId xmlns:a16="http://schemas.microsoft.com/office/drawing/2014/main" id="{FE9882A9-B06A-4F63-BB9D-527537944B49}"/>
              </a:ext>
            </a:extLst>
          </p:cNvPr>
          <p:cNvGrpSpPr>
            <a:grpSpLocks noChangeAspect="1"/>
          </p:cNvGrpSpPr>
          <p:nvPr userDrawn="1"/>
        </p:nvGrpSpPr>
        <p:grpSpPr bwMode="auto">
          <a:xfrm>
            <a:off x="9975811" y="6146006"/>
            <a:ext cx="1890753" cy="336424"/>
            <a:chOff x="3477" y="2095"/>
            <a:chExt cx="725" cy="129"/>
          </a:xfrm>
        </p:grpSpPr>
        <p:sp>
          <p:nvSpPr>
            <p:cNvPr id="7" name="AutoShape 3">
              <a:extLst>
                <a:ext uri="{FF2B5EF4-FFF2-40B4-BE49-F238E27FC236}">
                  <a16:creationId xmlns:a16="http://schemas.microsoft.com/office/drawing/2014/main" id="{38DA5D97-5891-4D80-972E-38C7F4B21FD1}"/>
                </a:ext>
              </a:extLst>
            </p:cNvPr>
            <p:cNvSpPr>
              <a:spLocks noChangeAspect="1" noChangeArrowheads="1" noTextEdit="1"/>
            </p:cNvSpPr>
            <p:nvPr userDrawn="1"/>
          </p:nvSpPr>
          <p:spPr bwMode="auto">
            <a:xfrm>
              <a:off x="3479" y="2096"/>
              <a:ext cx="722"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5">
              <a:extLst>
                <a:ext uri="{FF2B5EF4-FFF2-40B4-BE49-F238E27FC236}">
                  <a16:creationId xmlns:a16="http://schemas.microsoft.com/office/drawing/2014/main" id="{0AEE7640-E1CB-4DB7-95A2-A8B106364755}"/>
                </a:ext>
              </a:extLst>
            </p:cNvPr>
            <p:cNvSpPr>
              <a:spLocks/>
            </p:cNvSpPr>
            <p:nvPr userDrawn="1"/>
          </p:nvSpPr>
          <p:spPr bwMode="auto">
            <a:xfrm>
              <a:off x="3976" y="2129"/>
              <a:ext cx="63" cy="91"/>
            </a:xfrm>
            <a:custGeom>
              <a:avLst/>
              <a:gdLst>
                <a:gd name="T0" fmla="*/ 10 w 51"/>
                <a:gd name="T1" fmla="*/ 9 h 73"/>
                <a:gd name="T2" fmla="*/ 10 w 51"/>
                <a:gd name="T3" fmla="*/ 31 h 73"/>
                <a:gd name="T4" fmla="*/ 43 w 51"/>
                <a:gd name="T5" fmla="*/ 31 h 73"/>
                <a:gd name="T6" fmla="*/ 47 w 51"/>
                <a:gd name="T7" fmla="*/ 36 h 73"/>
                <a:gd name="T8" fmla="*/ 43 w 51"/>
                <a:gd name="T9" fmla="*/ 40 h 73"/>
                <a:gd name="T10" fmla="*/ 10 w 51"/>
                <a:gd name="T11" fmla="*/ 40 h 73"/>
                <a:gd name="T12" fmla="*/ 10 w 51"/>
                <a:gd name="T13" fmla="*/ 64 h 73"/>
                <a:gd name="T14" fmla="*/ 47 w 51"/>
                <a:gd name="T15" fmla="*/ 64 h 73"/>
                <a:gd name="T16" fmla="*/ 51 w 51"/>
                <a:gd name="T17" fmla="*/ 69 h 73"/>
                <a:gd name="T18" fmla="*/ 47 w 51"/>
                <a:gd name="T19" fmla="*/ 73 h 73"/>
                <a:gd name="T20" fmla="*/ 5 w 51"/>
                <a:gd name="T21" fmla="*/ 73 h 73"/>
                <a:gd name="T22" fmla="*/ 0 w 51"/>
                <a:gd name="T23" fmla="*/ 68 h 73"/>
                <a:gd name="T24" fmla="*/ 0 w 51"/>
                <a:gd name="T25" fmla="*/ 5 h 73"/>
                <a:gd name="T26" fmla="*/ 5 w 51"/>
                <a:gd name="T27" fmla="*/ 0 h 73"/>
                <a:gd name="T28" fmla="*/ 45 w 51"/>
                <a:gd name="T29" fmla="*/ 0 h 73"/>
                <a:gd name="T30" fmla="*/ 49 w 51"/>
                <a:gd name="T31" fmla="*/ 5 h 73"/>
                <a:gd name="T32" fmla="*/ 45 w 51"/>
                <a:gd name="T33" fmla="*/ 9 h 73"/>
                <a:gd name="T34" fmla="*/ 10 w 51"/>
                <a:gd name="T35" fmla="*/ 9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1" h="73">
                  <a:moveTo>
                    <a:pt x="10" y="9"/>
                  </a:moveTo>
                  <a:cubicBezTo>
                    <a:pt x="10" y="31"/>
                    <a:pt x="10" y="31"/>
                    <a:pt x="10" y="31"/>
                  </a:cubicBezTo>
                  <a:cubicBezTo>
                    <a:pt x="43" y="31"/>
                    <a:pt x="43" y="31"/>
                    <a:pt x="43" y="31"/>
                  </a:cubicBezTo>
                  <a:cubicBezTo>
                    <a:pt x="44" y="31"/>
                    <a:pt x="47" y="32"/>
                    <a:pt x="47" y="36"/>
                  </a:cubicBezTo>
                  <a:cubicBezTo>
                    <a:pt x="47" y="40"/>
                    <a:pt x="44" y="40"/>
                    <a:pt x="43" y="40"/>
                  </a:cubicBezTo>
                  <a:cubicBezTo>
                    <a:pt x="10" y="40"/>
                    <a:pt x="10" y="40"/>
                    <a:pt x="10" y="40"/>
                  </a:cubicBezTo>
                  <a:cubicBezTo>
                    <a:pt x="10" y="64"/>
                    <a:pt x="10" y="64"/>
                    <a:pt x="10" y="64"/>
                  </a:cubicBezTo>
                  <a:cubicBezTo>
                    <a:pt x="47" y="64"/>
                    <a:pt x="47" y="64"/>
                    <a:pt x="47" y="64"/>
                  </a:cubicBezTo>
                  <a:cubicBezTo>
                    <a:pt x="48" y="64"/>
                    <a:pt x="51" y="65"/>
                    <a:pt x="51" y="69"/>
                  </a:cubicBezTo>
                  <a:cubicBezTo>
                    <a:pt x="51" y="73"/>
                    <a:pt x="48" y="73"/>
                    <a:pt x="47" y="73"/>
                  </a:cubicBezTo>
                  <a:cubicBezTo>
                    <a:pt x="5" y="73"/>
                    <a:pt x="5" y="73"/>
                    <a:pt x="5" y="73"/>
                  </a:cubicBezTo>
                  <a:cubicBezTo>
                    <a:pt x="1" y="73"/>
                    <a:pt x="0" y="71"/>
                    <a:pt x="0" y="68"/>
                  </a:cubicBezTo>
                  <a:cubicBezTo>
                    <a:pt x="0" y="5"/>
                    <a:pt x="0" y="5"/>
                    <a:pt x="0" y="5"/>
                  </a:cubicBezTo>
                  <a:cubicBezTo>
                    <a:pt x="0" y="2"/>
                    <a:pt x="1" y="0"/>
                    <a:pt x="5" y="0"/>
                  </a:cubicBezTo>
                  <a:cubicBezTo>
                    <a:pt x="45" y="0"/>
                    <a:pt x="45" y="0"/>
                    <a:pt x="45" y="0"/>
                  </a:cubicBezTo>
                  <a:cubicBezTo>
                    <a:pt x="46" y="0"/>
                    <a:pt x="49" y="1"/>
                    <a:pt x="49" y="5"/>
                  </a:cubicBezTo>
                  <a:cubicBezTo>
                    <a:pt x="49" y="9"/>
                    <a:pt x="46" y="9"/>
                    <a:pt x="45" y="9"/>
                  </a:cubicBezTo>
                  <a:lnTo>
                    <a:pt x="10" y="9"/>
                  </a:lnTo>
                  <a:close/>
                </a:path>
              </a:pathLst>
            </a:custGeom>
            <a:solidFill>
              <a:srgbClr val="A878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6">
              <a:extLst>
                <a:ext uri="{FF2B5EF4-FFF2-40B4-BE49-F238E27FC236}">
                  <a16:creationId xmlns:a16="http://schemas.microsoft.com/office/drawing/2014/main" id="{AB29E576-21F9-4975-B766-5C9F335ADF9F}"/>
                </a:ext>
              </a:extLst>
            </p:cNvPr>
            <p:cNvSpPr>
              <a:spLocks/>
            </p:cNvSpPr>
            <p:nvPr userDrawn="1"/>
          </p:nvSpPr>
          <p:spPr bwMode="auto">
            <a:xfrm>
              <a:off x="4051" y="2127"/>
              <a:ext cx="12" cy="94"/>
            </a:xfrm>
            <a:custGeom>
              <a:avLst/>
              <a:gdLst>
                <a:gd name="T0" fmla="*/ 10 w 10"/>
                <a:gd name="T1" fmla="*/ 70 h 75"/>
                <a:gd name="T2" fmla="*/ 5 w 10"/>
                <a:gd name="T3" fmla="*/ 75 h 75"/>
                <a:gd name="T4" fmla="*/ 0 w 10"/>
                <a:gd name="T5" fmla="*/ 70 h 75"/>
                <a:gd name="T6" fmla="*/ 0 w 10"/>
                <a:gd name="T7" fmla="*/ 5 h 75"/>
                <a:gd name="T8" fmla="*/ 5 w 10"/>
                <a:gd name="T9" fmla="*/ 0 h 75"/>
                <a:gd name="T10" fmla="*/ 10 w 10"/>
                <a:gd name="T11" fmla="*/ 5 h 75"/>
                <a:gd name="T12" fmla="*/ 10 w 10"/>
                <a:gd name="T13" fmla="*/ 70 h 75"/>
              </a:gdLst>
              <a:ahLst/>
              <a:cxnLst>
                <a:cxn ang="0">
                  <a:pos x="T0" y="T1"/>
                </a:cxn>
                <a:cxn ang="0">
                  <a:pos x="T2" y="T3"/>
                </a:cxn>
                <a:cxn ang="0">
                  <a:pos x="T4" y="T5"/>
                </a:cxn>
                <a:cxn ang="0">
                  <a:pos x="T6" y="T7"/>
                </a:cxn>
                <a:cxn ang="0">
                  <a:pos x="T8" y="T9"/>
                </a:cxn>
                <a:cxn ang="0">
                  <a:pos x="T10" y="T11"/>
                </a:cxn>
                <a:cxn ang="0">
                  <a:pos x="T12" y="T13"/>
                </a:cxn>
              </a:cxnLst>
              <a:rect l="0" t="0" r="r" b="b"/>
              <a:pathLst>
                <a:path w="10" h="75">
                  <a:moveTo>
                    <a:pt x="10" y="70"/>
                  </a:moveTo>
                  <a:cubicBezTo>
                    <a:pt x="10" y="71"/>
                    <a:pt x="9" y="75"/>
                    <a:pt x="5" y="75"/>
                  </a:cubicBezTo>
                  <a:cubicBezTo>
                    <a:pt x="2" y="75"/>
                    <a:pt x="0" y="73"/>
                    <a:pt x="0" y="70"/>
                  </a:cubicBezTo>
                  <a:cubicBezTo>
                    <a:pt x="0" y="5"/>
                    <a:pt x="0" y="5"/>
                    <a:pt x="0" y="5"/>
                  </a:cubicBezTo>
                  <a:cubicBezTo>
                    <a:pt x="0" y="4"/>
                    <a:pt x="1" y="0"/>
                    <a:pt x="5" y="0"/>
                  </a:cubicBezTo>
                  <a:cubicBezTo>
                    <a:pt x="9" y="0"/>
                    <a:pt x="10" y="4"/>
                    <a:pt x="10" y="5"/>
                  </a:cubicBezTo>
                  <a:lnTo>
                    <a:pt x="10" y="70"/>
                  </a:lnTo>
                  <a:close/>
                </a:path>
              </a:pathLst>
            </a:custGeom>
            <a:solidFill>
              <a:srgbClr val="A878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7">
              <a:extLst>
                <a:ext uri="{FF2B5EF4-FFF2-40B4-BE49-F238E27FC236}">
                  <a16:creationId xmlns:a16="http://schemas.microsoft.com/office/drawing/2014/main" id="{98625D53-A40F-4BB4-882E-4FC30E85D027}"/>
                </a:ext>
              </a:extLst>
            </p:cNvPr>
            <p:cNvSpPr>
              <a:spLocks/>
            </p:cNvSpPr>
            <p:nvPr userDrawn="1"/>
          </p:nvSpPr>
          <p:spPr bwMode="auto">
            <a:xfrm>
              <a:off x="4080" y="2127"/>
              <a:ext cx="12" cy="94"/>
            </a:xfrm>
            <a:custGeom>
              <a:avLst/>
              <a:gdLst>
                <a:gd name="T0" fmla="*/ 10 w 10"/>
                <a:gd name="T1" fmla="*/ 70 h 75"/>
                <a:gd name="T2" fmla="*/ 5 w 10"/>
                <a:gd name="T3" fmla="*/ 75 h 75"/>
                <a:gd name="T4" fmla="*/ 0 w 10"/>
                <a:gd name="T5" fmla="*/ 70 h 75"/>
                <a:gd name="T6" fmla="*/ 0 w 10"/>
                <a:gd name="T7" fmla="*/ 5 h 75"/>
                <a:gd name="T8" fmla="*/ 5 w 10"/>
                <a:gd name="T9" fmla="*/ 0 h 75"/>
                <a:gd name="T10" fmla="*/ 10 w 10"/>
                <a:gd name="T11" fmla="*/ 5 h 75"/>
                <a:gd name="T12" fmla="*/ 10 w 10"/>
                <a:gd name="T13" fmla="*/ 70 h 75"/>
              </a:gdLst>
              <a:ahLst/>
              <a:cxnLst>
                <a:cxn ang="0">
                  <a:pos x="T0" y="T1"/>
                </a:cxn>
                <a:cxn ang="0">
                  <a:pos x="T2" y="T3"/>
                </a:cxn>
                <a:cxn ang="0">
                  <a:pos x="T4" y="T5"/>
                </a:cxn>
                <a:cxn ang="0">
                  <a:pos x="T6" y="T7"/>
                </a:cxn>
                <a:cxn ang="0">
                  <a:pos x="T8" y="T9"/>
                </a:cxn>
                <a:cxn ang="0">
                  <a:pos x="T10" y="T11"/>
                </a:cxn>
                <a:cxn ang="0">
                  <a:pos x="T12" y="T13"/>
                </a:cxn>
              </a:cxnLst>
              <a:rect l="0" t="0" r="r" b="b"/>
              <a:pathLst>
                <a:path w="10" h="75">
                  <a:moveTo>
                    <a:pt x="10" y="70"/>
                  </a:moveTo>
                  <a:cubicBezTo>
                    <a:pt x="10" y="71"/>
                    <a:pt x="9" y="75"/>
                    <a:pt x="5" y="75"/>
                  </a:cubicBezTo>
                  <a:cubicBezTo>
                    <a:pt x="2" y="75"/>
                    <a:pt x="0" y="73"/>
                    <a:pt x="0" y="70"/>
                  </a:cubicBezTo>
                  <a:cubicBezTo>
                    <a:pt x="0" y="5"/>
                    <a:pt x="0" y="5"/>
                    <a:pt x="0" y="5"/>
                  </a:cubicBezTo>
                  <a:cubicBezTo>
                    <a:pt x="0" y="4"/>
                    <a:pt x="1" y="0"/>
                    <a:pt x="5" y="0"/>
                  </a:cubicBezTo>
                  <a:cubicBezTo>
                    <a:pt x="9" y="0"/>
                    <a:pt x="10" y="4"/>
                    <a:pt x="10" y="5"/>
                  </a:cubicBezTo>
                  <a:lnTo>
                    <a:pt x="10" y="70"/>
                  </a:lnTo>
                  <a:close/>
                </a:path>
              </a:pathLst>
            </a:custGeom>
            <a:solidFill>
              <a:srgbClr val="A878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8">
              <a:extLst>
                <a:ext uri="{FF2B5EF4-FFF2-40B4-BE49-F238E27FC236}">
                  <a16:creationId xmlns:a16="http://schemas.microsoft.com/office/drawing/2014/main" id="{2DA55325-8ADD-44EB-BA52-B6504290417B}"/>
                </a:ext>
              </a:extLst>
            </p:cNvPr>
            <p:cNvSpPr>
              <a:spLocks noEditPoints="1"/>
            </p:cNvSpPr>
            <p:nvPr userDrawn="1"/>
          </p:nvSpPr>
          <p:spPr bwMode="auto">
            <a:xfrm>
              <a:off x="4106" y="2152"/>
              <a:ext cx="60" cy="69"/>
            </a:xfrm>
            <a:custGeom>
              <a:avLst/>
              <a:gdLst>
                <a:gd name="T0" fmla="*/ 10 w 49"/>
                <a:gd name="T1" fmla="*/ 30 h 55"/>
                <a:gd name="T2" fmla="*/ 14 w 49"/>
                <a:gd name="T3" fmla="*/ 42 h 55"/>
                <a:gd name="T4" fmla="*/ 26 w 49"/>
                <a:gd name="T5" fmla="*/ 47 h 55"/>
                <a:gd name="T6" fmla="*/ 39 w 49"/>
                <a:gd name="T7" fmla="*/ 40 h 55"/>
                <a:gd name="T8" fmla="*/ 43 w 49"/>
                <a:gd name="T9" fmla="*/ 36 h 55"/>
                <a:gd name="T10" fmla="*/ 49 w 49"/>
                <a:gd name="T11" fmla="*/ 41 h 55"/>
                <a:gd name="T12" fmla="*/ 49 w 49"/>
                <a:gd name="T13" fmla="*/ 42 h 55"/>
                <a:gd name="T14" fmla="*/ 45 w 49"/>
                <a:gd name="T15" fmla="*/ 47 h 55"/>
                <a:gd name="T16" fmla="*/ 26 w 49"/>
                <a:gd name="T17" fmla="*/ 55 h 55"/>
                <a:gd name="T18" fmla="*/ 7 w 49"/>
                <a:gd name="T19" fmla="*/ 48 h 55"/>
                <a:gd name="T20" fmla="*/ 0 w 49"/>
                <a:gd name="T21" fmla="*/ 28 h 55"/>
                <a:gd name="T22" fmla="*/ 26 w 49"/>
                <a:gd name="T23" fmla="*/ 0 h 55"/>
                <a:gd name="T24" fmla="*/ 32 w 49"/>
                <a:gd name="T25" fmla="*/ 0 h 55"/>
                <a:gd name="T26" fmla="*/ 44 w 49"/>
                <a:gd name="T27" fmla="*/ 8 h 55"/>
                <a:gd name="T28" fmla="*/ 49 w 49"/>
                <a:gd name="T29" fmla="*/ 25 h 55"/>
                <a:gd name="T30" fmla="*/ 45 w 49"/>
                <a:gd name="T31" fmla="*/ 30 h 55"/>
                <a:gd name="T32" fmla="*/ 10 w 49"/>
                <a:gd name="T33" fmla="*/ 30 h 55"/>
                <a:gd name="T34" fmla="*/ 40 w 49"/>
                <a:gd name="T35" fmla="*/ 22 h 55"/>
                <a:gd name="T36" fmla="*/ 26 w 49"/>
                <a:gd name="T37" fmla="*/ 8 h 55"/>
                <a:gd name="T38" fmla="*/ 16 w 49"/>
                <a:gd name="T39" fmla="*/ 11 h 55"/>
                <a:gd name="T40" fmla="*/ 10 w 49"/>
                <a:gd name="T41" fmla="*/ 22 h 55"/>
                <a:gd name="T42" fmla="*/ 40 w 49"/>
                <a:gd name="T43" fmla="*/ 22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9" h="55">
                  <a:moveTo>
                    <a:pt x="10" y="30"/>
                  </a:moveTo>
                  <a:cubicBezTo>
                    <a:pt x="10" y="35"/>
                    <a:pt x="11" y="39"/>
                    <a:pt x="14" y="42"/>
                  </a:cubicBezTo>
                  <a:cubicBezTo>
                    <a:pt x="18" y="46"/>
                    <a:pt x="22" y="47"/>
                    <a:pt x="26" y="47"/>
                  </a:cubicBezTo>
                  <a:cubicBezTo>
                    <a:pt x="34" y="47"/>
                    <a:pt x="37" y="43"/>
                    <a:pt x="39" y="40"/>
                  </a:cubicBezTo>
                  <a:cubicBezTo>
                    <a:pt x="40" y="37"/>
                    <a:pt x="41" y="36"/>
                    <a:pt x="43" y="36"/>
                  </a:cubicBezTo>
                  <a:cubicBezTo>
                    <a:pt x="46" y="36"/>
                    <a:pt x="49" y="38"/>
                    <a:pt x="49" y="41"/>
                  </a:cubicBezTo>
                  <a:cubicBezTo>
                    <a:pt x="49" y="41"/>
                    <a:pt x="49" y="41"/>
                    <a:pt x="49" y="42"/>
                  </a:cubicBezTo>
                  <a:cubicBezTo>
                    <a:pt x="48" y="44"/>
                    <a:pt x="46" y="46"/>
                    <a:pt x="45" y="47"/>
                  </a:cubicBezTo>
                  <a:cubicBezTo>
                    <a:pt x="38" y="55"/>
                    <a:pt x="29" y="55"/>
                    <a:pt x="26" y="55"/>
                  </a:cubicBezTo>
                  <a:cubicBezTo>
                    <a:pt x="19" y="55"/>
                    <a:pt x="12" y="54"/>
                    <a:pt x="7" y="48"/>
                  </a:cubicBezTo>
                  <a:cubicBezTo>
                    <a:pt x="2" y="43"/>
                    <a:pt x="0" y="35"/>
                    <a:pt x="0" y="28"/>
                  </a:cubicBezTo>
                  <a:cubicBezTo>
                    <a:pt x="0" y="15"/>
                    <a:pt x="7" y="0"/>
                    <a:pt x="26" y="0"/>
                  </a:cubicBezTo>
                  <a:cubicBezTo>
                    <a:pt x="28" y="0"/>
                    <a:pt x="30" y="0"/>
                    <a:pt x="32" y="0"/>
                  </a:cubicBezTo>
                  <a:cubicBezTo>
                    <a:pt x="37" y="1"/>
                    <a:pt x="41" y="4"/>
                    <a:pt x="44" y="8"/>
                  </a:cubicBezTo>
                  <a:cubicBezTo>
                    <a:pt x="48" y="13"/>
                    <a:pt x="49" y="19"/>
                    <a:pt x="49" y="25"/>
                  </a:cubicBezTo>
                  <a:cubicBezTo>
                    <a:pt x="49" y="30"/>
                    <a:pt x="46" y="30"/>
                    <a:pt x="45" y="30"/>
                  </a:cubicBezTo>
                  <a:lnTo>
                    <a:pt x="10" y="30"/>
                  </a:lnTo>
                  <a:close/>
                  <a:moveTo>
                    <a:pt x="40" y="22"/>
                  </a:moveTo>
                  <a:cubicBezTo>
                    <a:pt x="39" y="15"/>
                    <a:pt x="36" y="8"/>
                    <a:pt x="26" y="8"/>
                  </a:cubicBezTo>
                  <a:cubicBezTo>
                    <a:pt x="24" y="8"/>
                    <a:pt x="19" y="8"/>
                    <a:pt x="16" y="11"/>
                  </a:cubicBezTo>
                  <a:cubicBezTo>
                    <a:pt x="12" y="15"/>
                    <a:pt x="11" y="20"/>
                    <a:pt x="10" y="22"/>
                  </a:cubicBezTo>
                  <a:lnTo>
                    <a:pt x="40" y="22"/>
                  </a:lnTo>
                  <a:close/>
                </a:path>
              </a:pathLst>
            </a:custGeom>
            <a:solidFill>
              <a:srgbClr val="A878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9">
              <a:extLst>
                <a:ext uri="{FF2B5EF4-FFF2-40B4-BE49-F238E27FC236}">
                  <a16:creationId xmlns:a16="http://schemas.microsoft.com/office/drawing/2014/main" id="{366A8A00-74C8-4193-9B34-F00A4E8F0A6A}"/>
                </a:ext>
              </a:extLst>
            </p:cNvPr>
            <p:cNvSpPr>
              <a:spLocks noEditPoints="1"/>
            </p:cNvSpPr>
            <p:nvPr userDrawn="1"/>
          </p:nvSpPr>
          <p:spPr bwMode="auto">
            <a:xfrm>
              <a:off x="4169" y="2134"/>
              <a:ext cx="33" cy="17"/>
            </a:xfrm>
            <a:custGeom>
              <a:avLst/>
              <a:gdLst>
                <a:gd name="T0" fmla="*/ 11 w 27"/>
                <a:gd name="T1" fmla="*/ 0 h 14"/>
                <a:gd name="T2" fmla="*/ 0 w 27"/>
                <a:gd name="T3" fmla="*/ 0 h 14"/>
                <a:gd name="T4" fmla="*/ 0 w 27"/>
                <a:gd name="T5" fmla="*/ 2 h 14"/>
                <a:gd name="T6" fmla="*/ 4 w 27"/>
                <a:gd name="T7" fmla="*/ 2 h 14"/>
                <a:gd name="T8" fmla="*/ 4 w 27"/>
                <a:gd name="T9" fmla="*/ 14 h 14"/>
                <a:gd name="T10" fmla="*/ 7 w 27"/>
                <a:gd name="T11" fmla="*/ 14 h 14"/>
                <a:gd name="T12" fmla="*/ 7 w 27"/>
                <a:gd name="T13" fmla="*/ 2 h 14"/>
                <a:gd name="T14" fmla="*/ 11 w 27"/>
                <a:gd name="T15" fmla="*/ 2 h 14"/>
                <a:gd name="T16" fmla="*/ 11 w 27"/>
                <a:gd name="T17" fmla="*/ 0 h 14"/>
                <a:gd name="T18" fmla="*/ 27 w 27"/>
                <a:gd name="T19" fmla="*/ 0 h 14"/>
                <a:gd name="T20" fmla="*/ 23 w 27"/>
                <a:gd name="T21" fmla="*/ 0 h 14"/>
                <a:gd name="T22" fmla="*/ 20 w 27"/>
                <a:gd name="T23" fmla="*/ 11 h 14"/>
                <a:gd name="T24" fmla="*/ 16 w 27"/>
                <a:gd name="T25" fmla="*/ 0 h 14"/>
                <a:gd name="T26" fmla="*/ 13 w 27"/>
                <a:gd name="T27" fmla="*/ 0 h 14"/>
                <a:gd name="T28" fmla="*/ 13 w 27"/>
                <a:gd name="T29" fmla="*/ 14 h 14"/>
                <a:gd name="T30" fmla="*/ 15 w 27"/>
                <a:gd name="T31" fmla="*/ 14 h 14"/>
                <a:gd name="T32" fmla="*/ 15 w 27"/>
                <a:gd name="T33" fmla="*/ 5 h 14"/>
                <a:gd name="T34" fmla="*/ 15 w 27"/>
                <a:gd name="T35" fmla="*/ 2 h 14"/>
                <a:gd name="T36" fmla="*/ 16 w 27"/>
                <a:gd name="T37" fmla="*/ 5 h 14"/>
                <a:gd name="T38" fmla="*/ 19 w 27"/>
                <a:gd name="T39" fmla="*/ 14 h 14"/>
                <a:gd name="T40" fmla="*/ 21 w 27"/>
                <a:gd name="T41" fmla="*/ 14 h 14"/>
                <a:gd name="T42" fmla="*/ 24 w 27"/>
                <a:gd name="T43" fmla="*/ 5 h 14"/>
                <a:gd name="T44" fmla="*/ 25 w 27"/>
                <a:gd name="T45" fmla="*/ 2 h 14"/>
                <a:gd name="T46" fmla="*/ 24 w 27"/>
                <a:gd name="T47" fmla="*/ 5 h 14"/>
                <a:gd name="T48" fmla="*/ 24 w 27"/>
                <a:gd name="T49" fmla="*/ 14 h 14"/>
                <a:gd name="T50" fmla="*/ 27 w 27"/>
                <a:gd name="T51" fmla="*/ 14 h 14"/>
                <a:gd name="T52" fmla="*/ 27 w 27"/>
                <a:gd name="T53"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7" h="14">
                  <a:moveTo>
                    <a:pt x="11" y="0"/>
                  </a:moveTo>
                  <a:cubicBezTo>
                    <a:pt x="0" y="0"/>
                    <a:pt x="0" y="0"/>
                    <a:pt x="0" y="0"/>
                  </a:cubicBezTo>
                  <a:cubicBezTo>
                    <a:pt x="0" y="2"/>
                    <a:pt x="0" y="2"/>
                    <a:pt x="0" y="2"/>
                  </a:cubicBezTo>
                  <a:cubicBezTo>
                    <a:pt x="4" y="2"/>
                    <a:pt x="4" y="2"/>
                    <a:pt x="4" y="2"/>
                  </a:cubicBezTo>
                  <a:cubicBezTo>
                    <a:pt x="4" y="14"/>
                    <a:pt x="4" y="14"/>
                    <a:pt x="4" y="14"/>
                  </a:cubicBezTo>
                  <a:cubicBezTo>
                    <a:pt x="7" y="14"/>
                    <a:pt x="7" y="14"/>
                    <a:pt x="7" y="14"/>
                  </a:cubicBezTo>
                  <a:cubicBezTo>
                    <a:pt x="7" y="2"/>
                    <a:pt x="7" y="2"/>
                    <a:pt x="7" y="2"/>
                  </a:cubicBezTo>
                  <a:cubicBezTo>
                    <a:pt x="11" y="2"/>
                    <a:pt x="11" y="2"/>
                    <a:pt x="11" y="2"/>
                  </a:cubicBezTo>
                  <a:cubicBezTo>
                    <a:pt x="11" y="0"/>
                    <a:pt x="11" y="0"/>
                    <a:pt x="11" y="0"/>
                  </a:cubicBezTo>
                  <a:moveTo>
                    <a:pt x="27" y="0"/>
                  </a:moveTo>
                  <a:cubicBezTo>
                    <a:pt x="23" y="0"/>
                    <a:pt x="23" y="0"/>
                    <a:pt x="23" y="0"/>
                  </a:cubicBezTo>
                  <a:cubicBezTo>
                    <a:pt x="20" y="11"/>
                    <a:pt x="20" y="11"/>
                    <a:pt x="20" y="11"/>
                  </a:cubicBezTo>
                  <a:cubicBezTo>
                    <a:pt x="16" y="0"/>
                    <a:pt x="16" y="0"/>
                    <a:pt x="16" y="0"/>
                  </a:cubicBezTo>
                  <a:cubicBezTo>
                    <a:pt x="13" y="0"/>
                    <a:pt x="13" y="0"/>
                    <a:pt x="13" y="0"/>
                  </a:cubicBezTo>
                  <a:cubicBezTo>
                    <a:pt x="13" y="14"/>
                    <a:pt x="13" y="14"/>
                    <a:pt x="13" y="14"/>
                  </a:cubicBezTo>
                  <a:cubicBezTo>
                    <a:pt x="15" y="14"/>
                    <a:pt x="15" y="14"/>
                    <a:pt x="15" y="14"/>
                  </a:cubicBezTo>
                  <a:cubicBezTo>
                    <a:pt x="15" y="5"/>
                    <a:pt x="15" y="5"/>
                    <a:pt x="15" y="5"/>
                  </a:cubicBezTo>
                  <a:cubicBezTo>
                    <a:pt x="15" y="5"/>
                    <a:pt x="15" y="3"/>
                    <a:pt x="15" y="2"/>
                  </a:cubicBezTo>
                  <a:cubicBezTo>
                    <a:pt x="15" y="4"/>
                    <a:pt x="15" y="4"/>
                    <a:pt x="16" y="5"/>
                  </a:cubicBezTo>
                  <a:cubicBezTo>
                    <a:pt x="19" y="14"/>
                    <a:pt x="19" y="14"/>
                    <a:pt x="19" y="14"/>
                  </a:cubicBezTo>
                  <a:cubicBezTo>
                    <a:pt x="21" y="14"/>
                    <a:pt x="21" y="14"/>
                    <a:pt x="21" y="14"/>
                  </a:cubicBezTo>
                  <a:cubicBezTo>
                    <a:pt x="24" y="5"/>
                    <a:pt x="24" y="5"/>
                    <a:pt x="24" y="5"/>
                  </a:cubicBezTo>
                  <a:cubicBezTo>
                    <a:pt x="24" y="3"/>
                    <a:pt x="24" y="3"/>
                    <a:pt x="25" y="2"/>
                  </a:cubicBezTo>
                  <a:cubicBezTo>
                    <a:pt x="24" y="3"/>
                    <a:pt x="24" y="4"/>
                    <a:pt x="24" y="5"/>
                  </a:cubicBezTo>
                  <a:cubicBezTo>
                    <a:pt x="24" y="14"/>
                    <a:pt x="24" y="14"/>
                    <a:pt x="24" y="14"/>
                  </a:cubicBezTo>
                  <a:cubicBezTo>
                    <a:pt x="27" y="14"/>
                    <a:pt x="27" y="14"/>
                    <a:pt x="27" y="14"/>
                  </a:cubicBezTo>
                  <a:cubicBezTo>
                    <a:pt x="27" y="0"/>
                    <a:pt x="27" y="0"/>
                    <a:pt x="27" y="0"/>
                  </a:cubicBezTo>
                </a:path>
              </a:pathLst>
            </a:custGeom>
            <a:solidFill>
              <a:srgbClr val="A878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10">
              <a:extLst>
                <a:ext uri="{FF2B5EF4-FFF2-40B4-BE49-F238E27FC236}">
                  <a16:creationId xmlns:a16="http://schemas.microsoft.com/office/drawing/2014/main" id="{3393B43B-557A-4175-8E45-0BD264623F00}"/>
                </a:ext>
              </a:extLst>
            </p:cNvPr>
            <p:cNvSpPr>
              <a:spLocks noEditPoints="1"/>
            </p:cNvSpPr>
            <p:nvPr userDrawn="1"/>
          </p:nvSpPr>
          <p:spPr bwMode="auto">
            <a:xfrm>
              <a:off x="3477" y="2095"/>
              <a:ext cx="489" cy="128"/>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rgbClr val="6E1E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879987069"/>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F2F2F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Klicken Sie auf , um Mastertextstile zu bearbeiten</a:t>
            </a:r>
          </a:p>
          <a:p>
            <a:pPr lvl="1"/>
            <a:r>
              <a:rPr lang="en-US" dirty="0"/>
              <a:t>Zweite Ebene</a:t>
            </a:r>
          </a:p>
          <a:p>
            <a:pPr lvl="2"/>
            <a:r>
              <a:rPr lang="en-US" dirty="0"/>
              <a:t>Dritte Ebene</a:t>
            </a:r>
          </a:p>
          <a:p>
            <a:pPr lvl="3"/>
            <a:r>
              <a:rPr lang="en-US" dirty="0"/>
              <a:t>Vierte Ebene</a:t>
            </a:r>
          </a:p>
          <a:p>
            <a:pPr lvl="4"/>
            <a:r>
              <a:rPr lang="en-US" dirty="0"/>
              <a:t>Fünfte Ebene</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Klicken Sie hier, um den Master-Titelstil zu bearbeiten</a:t>
            </a:r>
          </a:p>
        </p:txBody>
      </p:sp>
      <p:grpSp>
        <p:nvGrpSpPr>
          <p:cNvPr id="4" name="Lofric Hydro-Kit">
            <a:extLst>
              <a:ext uri="{FF2B5EF4-FFF2-40B4-BE49-F238E27FC236}">
                <a16:creationId xmlns:a16="http://schemas.microsoft.com/office/drawing/2014/main" id="{97ACD038-ED65-4FF3-9676-7E849B9718F2}"/>
              </a:ext>
            </a:extLst>
          </p:cNvPr>
          <p:cNvGrpSpPr/>
          <p:nvPr userDrawn="1"/>
        </p:nvGrpSpPr>
        <p:grpSpPr>
          <a:xfrm>
            <a:off x="9193213" y="6146800"/>
            <a:ext cx="2673351" cy="382588"/>
            <a:chOff x="9193213" y="6146800"/>
            <a:chExt cx="2673351" cy="382588"/>
          </a:xfrm>
        </p:grpSpPr>
        <p:sp>
          <p:nvSpPr>
            <p:cNvPr id="12" name="Freeform 13">
              <a:extLst>
                <a:ext uri="{FF2B5EF4-FFF2-40B4-BE49-F238E27FC236}">
                  <a16:creationId xmlns:a16="http://schemas.microsoft.com/office/drawing/2014/main" id="{74EEED3C-0BB7-44AB-BC83-C30974A65DE3}"/>
                </a:ext>
              </a:extLst>
            </p:cNvPr>
            <p:cNvSpPr>
              <a:spLocks noEditPoints="1"/>
            </p:cNvSpPr>
            <p:nvPr/>
          </p:nvSpPr>
          <p:spPr bwMode="auto">
            <a:xfrm>
              <a:off x="10499726" y="6234113"/>
              <a:ext cx="1366838" cy="295275"/>
            </a:xfrm>
            <a:custGeom>
              <a:avLst/>
              <a:gdLst>
                <a:gd name="T0" fmla="*/ 414 w 430"/>
                <a:gd name="T1" fmla="*/ 4 h 91"/>
                <a:gd name="T2" fmla="*/ 407 w 430"/>
                <a:gd name="T3" fmla="*/ 6 h 91"/>
                <a:gd name="T4" fmla="*/ 410 w 430"/>
                <a:gd name="T5" fmla="*/ 6 h 91"/>
                <a:gd name="T6" fmla="*/ 423 w 430"/>
                <a:gd name="T7" fmla="*/ 15 h 91"/>
                <a:gd name="T8" fmla="*/ 416 w 430"/>
                <a:gd name="T9" fmla="*/ 18 h 91"/>
                <a:gd name="T10" fmla="*/ 418 w 430"/>
                <a:gd name="T11" fmla="*/ 6 h 91"/>
                <a:gd name="T12" fmla="*/ 424 w 430"/>
                <a:gd name="T13" fmla="*/ 18 h 91"/>
                <a:gd name="T14" fmla="*/ 427 w 430"/>
                <a:gd name="T15" fmla="*/ 9 h 91"/>
                <a:gd name="T16" fmla="*/ 430 w 430"/>
                <a:gd name="T17" fmla="*/ 4 h 91"/>
                <a:gd name="T18" fmla="*/ 401 w 430"/>
                <a:gd name="T19" fmla="*/ 70 h 91"/>
                <a:gd name="T20" fmla="*/ 390 w 430"/>
                <a:gd name="T21" fmla="*/ 54 h 91"/>
                <a:gd name="T22" fmla="*/ 400 w 430"/>
                <a:gd name="T23" fmla="*/ 24 h 91"/>
                <a:gd name="T24" fmla="*/ 390 w 430"/>
                <a:gd name="T25" fmla="*/ 8 h 91"/>
                <a:gd name="T26" fmla="*/ 381 w 430"/>
                <a:gd name="T27" fmla="*/ 20 h 91"/>
                <a:gd name="T28" fmla="*/ 375 w 430"/>
                <a:gd name="T29" fmla="*/ 28 h 91"/>
                <a:gd name="T30" fmla="*/ 357 w 430"/>
                <a:gd name="T31" fmla="*/ 6 h 91"/>
                <a:gd name="T32" fmla="*/ 362 w 430"/>
                <a:gd name="T33" fmla="*/ 0 h 91"/>
                <a:gd name="T34" fmla="*/ 362 w 430"/>
                <a:gd name="T35" fmla="*/ 19 h 91"/>
                <a:gd name="T36" fmla="*/ 363 w 430"/>
                <a:gd name="T37" fmla="*/ 73 h 91"/>
                <a:gd name="T38" fmla="*/ 367 w 430"/>
                <a:gd name="T39" fmla="*/ 24 h 91"/>
                <a:gd name="T40" fmla="*/ 296 w 430"/>
                <a:gd name="T41" fmla="*/ 5 h 91"/>
                <a:gd name="T42" fmla="*/ 306 w 430"/>
                <a:gd name="T43" fmla="*/ 69 h 91"/>
                <a:gd name="T44" fmla="*/ 343 w 430"/>
                <a:gd name="T45" fmla="*/ 71 h 91"/>
                <a:gd name="T46" fmla="*/ 352 w 430"/>
                <a:gd name="T47" fmla="*/ 66 h 91"/>
                <a:gd name="T48" fmla="*/ 349 w 430"/>
                <a:gd name="T49" fmla="*/ 5 h 91"/>
                <a:gd name="T50" fmla="*/ 306 w 430"/>
                <a:gd name="T51" fmla="*/ 37 h 91"/>
                <a:gd name="T52" fmla="*/ 260 w 430"/>
                <a:gd name="T53" fmla="*/ 39 h 91"/>
                <a:gd name="T54" fmla="*/ 286 w 430"/>
                <a:gd name="T55" fmla="*/ 39 h 91"/>
                <a:gd name="T56" fmla="*/ 228 w 430"/>
                <a:gd name="T57" fmla="*/ 66 h 91"/>
                <a:gd name="T58" fmla="*/ 216 w 430"/>
                <a:gd name="T59" fmla="*/ 33 h 91"/>
                <a:gd name="T60" fmla="*/ 240 w 430"/>
                <a:gd name="T61" fmla="*/ 61 h 91"/>
                <a:gd name="T62" fmla="*/ 229 w 430"/>
                <a:gd name="T63" fmla="*/ 19 h 91"/>
                <a:gd name="T64" fmla="*/ 210 w 430"/>
                <a:gd name="T65" fmla="*/ 67 h 91"/>
                <a:gd name="T66" fmla="*/ 254 w 430"/>
                <a:gd name="T67" fmla="*/ 46 h 91"/>
                <a:gd name="T68" fmla="*/ 173 w 430"/>
                <a:gd name="T69" fmla="*/ 24 h 91"/>
                <a:gd name="T70" fmla="*/ 182 w 430"/>
                <a:gd name="T71" fmla="*/ 69 h 91"/>
                <a:gd name="T72" fmla="*/ 197 w 430"/>
                <a:gd name="T73" fmla="*/ 28 h 91"/>
                <a:gd name="T74" fmla="*/ 182 w 430"/>
                <a:gd name="T75" fmla="*/ 29 h 91"/>
                <a:gd name="T76" fmla="*/ 142 w 430"/>
                <a:gd name="T77" fmla="*/ 65 h 91"/>
                <a:gd name="T78" fmla="*/ 122 w 430"/>
                <a:gd name="T79" fmla="*/ 40 h 91"/>
                <a:gd name="T80" fmla="*/ 151 w 430"/>
                <a:gd name="T81" fmla="*/ 47 h 91"/>
                <a:gd name="T82" fmla="*/ 155 w 430"/>
                <a:gd name="T83" fmla="*/ 0 h 91"/>
                <a:gd name="T84" fmla="*/ 151 w 430"/>
                <a:gd name="T85" fmla="*/ 27 h 91"/>
                <a:gd name="T86" fmla="*/ 134 w 430"/>
                <a:gd name="T87" fmla="*/ 74 h 91"/>
                <a:gd name="T88" fmla="*/ 151 w 430"/>
                <a:gd name="T89" fmla="*/ 71 h 91"/>
                <a:gd name="T90" fmla="*/ 160 w 430"/>
                <a:gd name="T91" fmla="*/ 5 h 91"/>
                <a:gd name="T92" fmla="*/ 64 w 430"/>
                <a:gd name="T93" fmla="*/ 24 h 91"/>
                <a:gd name="T94" fmla="*/ 79 w 430"/>
                <a:gd name="T95" fmla="*/ 80 h 91"/>
                <a:gd name="T96" fmla="*/ 67 w 430"/>
                <a:gd name="T97" fmla="*/ 83 h 91"/>
                <a:gd name="T98" fmla="*/ 91 w 430"/>
                <a:gd name="T99" fmla="*/ 74 h 91"/>
                <a:gd name="T100" fmla="*/ 103 w 430"/>
                <a:gd name="T101" fmla="*/ 19 h 91"/>
                <a:gd name="T102" fmla="*/ 89 w 430"/>
                <a:gd name="T103" fmla="*/ 54 h 91"/>
                <a:gd name="T104" fmla="*/ 73 w 430"/>
                <a:gd name="T105" fmla="*/ 22 h 91"/>
                <a:gd name="T106" fmla="*/ 56 w 430"/>
                <a:gd name="T107" fmla="*/ 71 h 91"/>
                <a:gd name="T108" fmla="*/ 52 w 430"/>
                <a:gd name="T109" fmla="*/ 0 h 91"/>
                <a:gd name="T110" fmla="*/ 47 w 430"/>
                <a:gd name="T111" fmla="*/ 32 h 91"/>
                <a:gd name="T112" fmla="*/ 8 w 430"/>
                <a:gd name="T113" fmla="*/ 1 h 91"/>
                <a:gd name="T114" fmla="*/ 0 w 430"/>
                <a:gd name="T115" fmla="*/ 69 h 91"/>
                <a:gd name="T116" fmla="*/ 10 w 430"/>
                <a:gd name="T117" fmla="*/ 69 h 91"/>
                <a:gd name="T118" fmla="*/ 47 w 430"/>
                <a:gd name="T119" fmla="*/ 69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30" h="91">
                  <a:moveTo>
                    <a:pt x="410" y="6"/>
                  </a:moveTo>
                  <a:cubicBezTo>
                    <a:pt x="414" y="6"/>
                    <a:pt x="414" y="6"/>
                    <a:pt x="414" y="6"/>
                  </a:cubicBezTo>
                  <a:cubicBezTo>
                    <a:pt x="414" y="4"/>
                    <a:pt x="414" y="4"/>
                    <a:pt x="414" y="4"/>
                  </a:cubicBezTo>
                  <a:cubicBezTo>
                    <a:pt x="403" y="4"/>
                    <a:pt x="403" y="4"/>
                    <a:pt x="403" y="4"/>
                  </a:cubicBezTo>
                  <a:cubicBezTo>
                    <a:pt x="403" y="6"/>
                    <a:pt x="403" y="6"/>
                    <a:pt x="403" y="6"/>
                  </a:cubicBezTo>
                  <a:cubicBezTo>
                    <a:pt x="407" y="6"/>
                    <a:pt x="407" y="6"/>
                    <a:pt x="407" y="6"/>
                  </a:cubicBezTo>
                  <a:cubicBezTo>
                    <a:pt x="407" y="18"/>
                    <a:pt x="407" y="18"/>
                    <a:pt x="407" y="18"/>
                  </a:cubicBezTo>
                  <a:cubicBezTo>
                    <a:pt x="410" y="18"/>
                    <a:pt x="410" y="18"/>
                    <a:pt x="410" y="18"/>
                  </a:cubicBezTo>
                  <a:lnTo>
                    <a:pt x="410" y="6"/>
                  </a:lnTo>
                  <a:close/>
                  <a:moveTo>
                    <a:pt x="430" y="4"/>
                  </a:moveTo>
                  <a:cubicBezTo>
                    <a:pt x="426" y="4"/>
                    <a:pt x="426" y="4"/>
                    <a:pt x="426" y="4"/>
                  </a:cubicBezTo>
                  <a:cubicBezTo>
                    <a:pt x="423" y="15"/>
                    <a:pt x="423" y="15"/>
                    <a:pt x="423" y="15"/>
                  </a:cubicBezTo>
                  <a:cubicBezTo>
                    <a:pt x="419" y="4"/>
                    <a:pt x="419" y="4"/>
                    <a:pt x="419" y="4"/>
                  </a:cubicBezTo>
                  <a:cubicBezTo>
                    <a:pt x="416" y="4"/>
                    <a:pt x="416" y="4"/>
                    <a:pt x="416" y="4"/>
                  </a:cubicBezTo>
                  <a:cubicBezTo>
                    <a:pt x="416" y="18"/>
                    <a:pt x="416" y="18"/>
                    <a:pt x="416" y="18"/>
                  </a:cubicBezTo>
                  <a:cubicBezTo>
                    <a:pt x="418" y="18"/>
                    <a:pt x="418" y="18"/>
                    <a:pt x="418" y="18"/>
                  </a:cubicBezTo>
                  <a:cubicBezTo>
                    <a:pt x="418" y="9"/>
                    <a:pt x="418" y="9"/>
                    <a:pt x="418" y="9"/>
                  </a:cubicBezTo>
                  <a:cubicBezTo>
                    <a:pt x="418" y="9"/>
                    <a:pt x="418" y="7"/>
                    <a:pt x="418" y="6"/>
                  </a:cubicBezTo>
                  <a:cubicBezTo>
                    <a:pt x="418" y="8"/>
                    <a:pt x="419" y="8"/>
                    <a:pt x="419" y="9"/>
                  </a:cubicBezTo>
                  <a:cubicBezTo>
                    <a:pt x="422" y="18"/>
                    <a:pt x="422" y="18"/>
                    <a:pt x="422" y="18"/>
                  </a:cubicBezTo>
                  <a:cubicBezTo>
                    <a:pt x="424" y="18"/>
                    <a:pt x="424" y="18"/>
                    <a:pt x="424" y="18"/>
                  </a:cubicBezTo>
                  <a:cubicBezTo>
                    <a:pt x="427" y="9"/>
                    <a:pt x="427" y="9"/>
                    <a:pt x="427" y="9"/>
                  </a:cubicBezTo>
                  <a:cubicBezTo>
                    <a:pt x="427" y="7"/>
                    <a:pt x="427" y="7"/>
                    <a:pt x="428" y="6"/>
                  </a:cubicBezTo>
                  <a:cubicBezTo>
                    <a:pt x="428" y="7"/>
                    <a:pt x="427" y="8"/>
                    <a:pt x="427" y="9"/>
                  </a:cubicBezTo>
                  <a:cubicBezTo>
                    <a:pt x="427" y="18"/>
                    <a:pt x="427" y="18"/>
                    <a:pt x="427" y="18"/>
                  </a:cubicBezTo>
                  <a:cubicBezTo>
                    <a:pt x="430" y="18"/>
                    <a:pt x="430" y="18"/>
                    <a:pt x="430" y="18"/>
                  </a:cubicBezTo>
                  <a:lnTo>
                    <a:pt x="430" y="4"/>
                  </a:lnTo>
                  <a:close/>
                  <a:moveTo>
                    <a:pt x="381" y="58"/>
                  </a:moveTo>
                  <a:cubicBezTo>
                    <a:pt x="381" y="66"/>
                    <a:pt x="381" y="73"/>
                    <a:pt x="395" y="73"/>
                  </a:cubicBezTo>
                  <a:cubicBezTo>
                    <a:pt x="398" y="73"/>
                    <a:pt x="401" y="73"/>
                    <a:pt x="401" y="70"/>
                  </a:cubicBezTo>
                  <a:cubicBezTo>
                    <a:pt x="401" y="66"/>
                    <a:pt x="399" y="66"/>
                    <a:pt x="396" y="66"/>
                  </a:cubicBezTo>
                  <a:cubicBezTo>
                    <a:pt x="393" y="65"/>
                    <a:pt x="391" y="65"/>
                    <a:pt x="391" y="62"/>
                  </a:cubicBezTo>
                  <a:cubicBezTo>
                    <a:pt x="390" y="61"/>
                    <a:pt x="390" y="60"/>
                    <a:pt x="390" y="54"/>
                  </a:cubicBezTo>
                  <a:cubicBezTo>
                    <a:pt x="390" y="28"/>
                    <a:pt x="390" y="28"/>
                    <a:pt x="390" y="28"/>
                  </a:cubicBezTo>
                  <a:cubicBezTo>
                    <a:pt x="397" y="28"/>
                    <a:pt x="397" y="28"/>
                    <a:pt x="397" y="28"/>
                  </a:cubicBezTo>
                  <a:cubicBezTo>
                    <a:pt x="398" y="28"/>
                    <a:pt x="400" y="28"/>
                    <a:pt x="400" y="24"/>
                  </a:cubicBezTo>
                  <a:cubicBezTo>
                    <a:pt x="400" y="20"/>
                    <a:pt x="398" y="20"/>
                    <a:pt x="397" y="20"/>
                  </a:cubicBezTo>
                  <a:cubicBezTo>
                    <a:pt x="390" y="20"/>
                    <a:pt x="390" y="20"/>
                    <a:pt x="390" y="20"/>
                  </a:cubicBezTo>
                  <a:cubicBezTo>
                    <a:pt x="390" y="8"/>
                    <a:pt x="390" y="8"/>
                    <a:pt x="390" y="8"/>
                  </a:cubicBezTo>
                  <a:cubicBezTo>
                    <a:pt x="390" y="7"/>
                    <a:pt x="390" y="4"/>
                    <a:pt x="386" y="4"/>
                  </a:cubicBezTo>
                  <a:cubicBezTo>
                    <a:pt x="381" y="4"/>
                    <a:pt x="381" y="7"/>
                    <a:pt x="381" y="8"/>
                  </a:cubicBezTo>
                  <a:cubicBezTo>
                    <a:pt x="381" y="20"/>
                    <a:pt x="381" y="20"/>
                    <a:pt x="381" y="20"/>
                  </a:cubicBezTo>
                  <a:cubicBezTo>
                    <a:pt x="375" y="20"/>
                    <a:pt x="375" y="20"/>
                    <a:pt x="375" y="20"/>
                  </a:cubicBezTo>
                  <a:cubicBezTo>
                    <a:pt x="374" y="20"/>
                    <a:pt x="372" y="20"/>
                    <a:pt x="372" y="24"/>
                  </a:cubicBezTo>
                  <a:cubicBezTo>
                    <a:pt x="372" y="28"/>
                    <a:pt x="374" y="28"/>
                    <a:pt x="375" y="28"/>
                  </a:cubicBezTo>
                  <a:cubicBezTo>
                    <a:pt x="381" y="28"/>
                    <a:pt x="381" y="28"/>
                    <a:pt x="381" y="28"/>
                  </a:cubicBezTo>
                  <a:lnTo>
                    <a:pt x="381" y="58"/>
                  </a:lnTo>
                  <a:close/>
                  <a:moveTo>
                    <a:pt x="357" y="6"/>
                  </a:moveTo>
                  <a:cubicBezTo>
                    <a:pt x="357" y="9"/>
                    <a:pt x="359" y="12"/>
                    <a:pt x="362" y="12"/>
                  </a:cubicBezTo>
                  <a:cubicBezTo>
                    <a:pt x="366" y="12"/>
                    <a:pt x="368" y="10"/>
                    <a:pt x="368" y="6"/>
                  </a:cubicBezTo>
                  <a:cubicBezTo>
                    <a:pt x="368" y="2"/>
                    <a:pt x="365" y="0"/>
                    <a:pt x="362" y="0"/>
                  </a:cubicBezTo>
                  <a:cubicBezTo>
                    <a:pt x="359" y="0"/>
                    <a:pt x="357" y="2"/>
                    <a:pt x="357" y="6"/>
                  </a:cubicBezTo>
                  <a:moveTo>
                    <a:pt x="367" y="24"/>
                  </a:moveTo>
                  <a:cubicBezTo>
                    <a:pt x="367" y="23"/>
                    <a:pt x="367" y="19"/>
                    <a:pt x="362" y="19"/>
                  </a:cubicBezTo>
                  <a:cubicBezTo>
                    <a:pt x="358" y="19"/>
                    <a:pt x="358" y="23"/>
                    <a:pt x="358" y="24"/>
                  </a:cubicBezTo>
                  <a:cubicBezTo>
                    <a:pt x="358" y="69"/>
                    <a:pt x="358" y="69"/>
                    <a:pt x="358" y="69"/>
                  </a:cubicBezTo>
                  <a:cubicBezTo>
                    <a:pt x="358" y="72"/>
                    <a:pt x="360" y="73"/>
                    <a:pt x="363" y="73"/>
                  </a:cubicBezTo>
                  <a:cubicBezTo>
                    <a:pt x="365" y="73"/>
                    <a:pt x="366" y="72"/>
                    <a:pt x="367" y="71"/>
                  </a:cubicBezTo>
                  <a:cubicBezTo>
                    <a:pt x="367" y="71"/>
                    <a:pt x="367" y="70"/>
                    <a:pt x="367" y="69"/>
                  </a:cubicBezTo>
                  <a:lnTo>
                    <a:pt x="367" y="24"/>
                  </a:lnTo>
                  <a:close/>
                  <a:moveTo>
                    <a:pt x="306" y="5"/>
                  </a:moveTo>
                  <a:cubicBezTo>
                    <a:pt x="306" y="3"/>
                    <a:pt x="305" y="0"/>
                    <a:pt x="301" y="0"/>
                  </a:cubicBezTo>
                  <a:cubicBezTo>
                    <a:pt x="296" y="0"/>
                    <a:pt x="296" y="4"/>
                    <a:pt x="296" y="5"/>
                  </a:cubicBezTo>
                  <a:cubicBezTo>
                    <a:pt x="296" y="69"/>
                    <a:pt x="296" y="69"/>
                    <a:pt x="296" y="69"/>
                  </a:cubicBezTo>
                  <a:cubicBezTo>
                    <a:pt x="296" y="70"/>
                    <a:pt x="297" y="73"/>
                    <a:pt x="301" y="73"/>
                  </a:cubicBezTo>
                  <a:cubicBezTo>
                    <a:pt x="305" y="73"/>
                    <a:pt x="306" y="70"/>
                    <a:pt x="306" y="69"/>
                  </a:cubicBezTo>
                  <a:cubicBezTo>
                    <a:pt x="306" y="49"/>
                    <a:pt x="306" y="49"/>
                    <a:pt x="306" y="49"/>
                  </a:cubicBezTo>
                  <a:cubicBezTo>
                    <a:pt x="317" y="37"/>
                    <a:pt x="317" y="37"/>
                    <a:pt x="317" y="37"/>
                  </a:cubicBezTo>
                  <a:cubicBezTo>
                    <a:pt x="343" y="71"/>
                    <a:pt x="343" y="71"/>
                    <a:pt x="343" y="71"/>
                  </a:cubicBezTo>
                  <a:cubicBezTo>
                    <a:pt x="344" y="72"/>
                    <a:pt x="345" y="73"/>
                    <a:pt x="348" y="73"/>
                  </a:cubicBezTo>
                  <a:cubicBezTo>
                    <a:pt x="351" y="73"/>
                    <a:pt x="353" y="71"/>
                    <a:pt x="353" y="68"/>
                  </a:cubicBezTo>
                  <a:cubicBezTo>
                    <a:pt x="353" y="67"/>
                    <a:pt x="353" y="67"/>
                    <a:pt x="352" y="66"/>
                  </a:cubicBezTo>
                  <a:cubicBezTo>
                    <a:pt x="324" y="31"/>
                    <a:pt x="324" y="31"/>
                    <a:pt x="324" y="31"/>
                  </a:cubicBezTo>
                  <a:cubicBezTo>
                    <a:pt x="347" y="8"/>
                    <a:pt x="347" y="8"/>
                    <a:pt x="347" y="8"/>
                  </a:cubicBezTo>
                  <a:cubicBezTo>
                    <a:pt x="348" y="7"/>
                    <a:pt x="349" y="6"/>
                    <a:pt x="349" y="5"/>
                  </a:cubicBezTo>
                  <a:cubicBezTo>
                    <a:pt x="349" y="3"/>
                    <a:pt x="347" y="0"/>
                    <a:pt x="344" y="0"/>
                  </a:cubicBezTo>
                  <a:cubicBezTo>
                    <a:pt x="342" y="0"/>
                    <a:pt x="341" y="1"/>
                    <a:pt x="341" y="2"/>
                  </a:cubicBezTo>
                  <a:cubicBezTo>
                    <a:pt x="306" y="37"/>
                    <a:pt x="306" y="37"/>
                    <a:pt x="306" y="37"/>
                  </a:cubicBezTo>
                  <a:lnTo>
                    <a:pt x="306" y="5"/>
                  </a:lnTo>
                  <a:close/>
                  <a:moveTo>
                    <a:pt x="264" y="35"/>
                  </a:moveTo>
                  <a:cubicBezTo>
                    <a:pt x="263" y="35"/>
                    <a:pt x="260" y="35"/>
                    <a:pt x="260" y="39"/>
                  </a:cubicBezTo>
                  <a:cubicBezTo>
                    <a:pt x="260" y="43"/>
                    <a:pt x="263" y="43"/>
                    <a:pt x="264" y="43"/>
                  </a:cubicBezTo>
                  <a:cubicBezTo>
                    <a:pt x="282" y="43"/>
                    <a:pt x="282" y="43"/>
                    <a:pt x="282" y="43"/>
                  </a:cubicBezTo>
                  <a:cubicBezTo>
                    <a:pt x="285" y="43"/>
                    <a:pt x="286" y="42"/>
                    <a:pt x="286" y="39"/>
                  </a:cubicBezTo>
                  <a:cubicBezTo>
                    <a:pt x="286" y="35"/>
                    <a:pt x="283" y="35"/>
                    <a:pt x="282" y="35"/>
                  </a:cubicBezTo>
                  <a:lnTo>
                    <a:pt x="264" y="35"/>
                  </a:lnTo>
                  <a:close/>
                  <a:moveTo>
                    <a:pt x="228" y="66"/>
                  </a:moveTo>
                  <a:cubicBezTo>
                    <a:pt x="223" y="66"/>
                    <a:pt x="219" y="64"/>
                    <a:pt x="217" y="61"/>
                  </a:cubicBezTo>
                  <a:cubicBezTo>
                    <a:pt x="214" y="57"/>
                    <a:pt x="213" y="52"/>
                    <a:pt x="213" y="47"/>
                  </a:cubicBezTo>
                  <a:cubicBezTo>
                    <a:pt x="213" y="42"/>
                    <a:pt x="214" y="36"/>
                    <a:pt x="216" y="33"/>
                  </a:cubicBezTo>
                  <a:cubicBezTo>
                    <a:pt x="220" y="27"/>
                    <a:pt x="226" y="27"/>
                    <a:pt x="228" y="27"/>
                  </a:cubicBezTo>
                  <a:cubicBezTo>
                    <a:pt x="241" y="27"/>
                    <a:pt x="244" y="37"/>
                    <a:pt x="244" y="47"/>
                  </a:cubicBezTo>
                  <a:cubicBezTo>
                    <a:pt x="244" y="50"/>
                    <a:pt x="244" y="56"/>
                    <a:pt x="240" y="61"/>
                  </a:cubicBezTo>
                  <a:cubicBezTo>
                    <a:pt x="237" y="65"/>
                    <a:pt x="233" y="66"/>
                    <a:pt x="228" y="66"/>
                  </a:cubicBezTo>
                  <a:moveTo>
                    <a:pt x="254" y="46"/>
                  </a:moveTo>
                  <a:cubicBezTo>
                    <a:pt x="254" y="29"/>
                    <a:pt x="244" y="19"/>
                    <a:pt x="229" y="19"/>
                  </a:cubicBezTo>
                  <a:cubicBezTo>
                    <a:pt x="224" y="19"/>
                    <a:pt x="216" y="20"/>
                    <a:pt x="210" y="27"/>
                  </a:cubicBezTo>
                  <a:cubicBezTo>
                    <a:pt x="204" y="33"/>
                    <a:pt x="203" y="42"/>
                    <a:pt x="203" y="47"/>
                  </a:cubicBezTo>
                  <a:cubicBezTo>
                    <a:pt x="203" y="50"/>
                    <a:pt x="203" y="60"/>
                    <a:pt x="210" y="67"/>
                  </a:cubicBezTo>
                  <a:cubicBezTo>
                    <a:pt x="216" y="73"/>
                    <a:pt x="223" y="74"/>
                    <a:pt x="228" y="74"/>
                  </a:cubicBezTo>
                  <a:cubicBezTo>
                    <a:pt x="233" y="74"/>
                    <a:pt x="241" y="73"/>
                    <a:pt x="247" y="66"/>
                  </a:cubicBezTo>
                  <a:cubicBezTo>
                    <a:pt x="253" y="60"/>
                    <a:pt x="254" y="51"/>
                    <a:pt x="254" y="46"/>
                  </a:cubicBezTo>
                  <a:moveTo>
                    <a:pt x="182" y="24"/>
                  </a:moveTo>
                  <a:cubicBezTo>
                    <a:pt x="182" y="22"/>
                    <a:pt x="181" y="19"/>
                    <a:pt x="177" y="19"/>
                  </a:cubicBezTo>
                  <a:cubicBezTo>
                    <a:pt x="173" y="19"/>
                    <a:pt x="173" y="22"/>
                    <a:pt x="173" y="24"/>
                  </a:cubicBezTo>
                  <a:cubicBezTo>
                    <a:pt x="173" y="69"/>
                    <a:pt x="173" y="69"/>
                    <a:pt x="173" y="69"/>
                  </a:cubicBezTo>
                  <a:cubicBezTo>
                    <a:pt x="173" y="71"/>
                    <a:pt x="173" y="73"/>
                    <a:pt x="177" y="73"/>
                  </a:cubicBezTo>
                  <a:cubicBezTo>
                    <a:pt x="182" y="73"/>
                    <a:pt x="182" y="71"/>
                    <a:pt x="182" y="69"/>
                  </a:cubicBezTo>
                  <a:cubicBezTo>
                    <a:pt x="182" y="49"/>
                    <a:pt x="182" y="49"/>
                    <a:pt x="182" y="49"/>
                  </a:cubicBezTo>
                  <a:cubicBezTo>
                    <a:pt x="182" y="43"/>
                    <a:pt x="182" y="36"/>
                    <a:pt x="189" y="31"/>
                  </a:cubicBezTo>
                  <a:cubicBezTo>
                    <a:pt x="191" y="29"/>
                    <a:pt x="194" y="29"/>
                    <a:pt x="197" y="28"/>
                  </a:cubicBezTo>
                  <a:cubicBezTo>
                    <a:pt x="198" y="28"/>
                    <a:pt x="201" y="28"/>
                    <a:pt x="201" y="24"/>
                  </a:cubicBezTo>
                  <a:cubicBezTo>
                    <a:pt x="201" y="19"/>
                    <a:pt x="196" y="19"/>
                    <a:pt x="195" y="19"/>
                  </a:cubicBezTo>
                  <a:cubicBezTo>
                    <a:pt x="189" y="19"/>
                    <a:pt x="183" y="23"/>
                    <a:pt x="182" y="29"/>
                  </a:cubicBezTo>
                  <a:lnTo>
                    <a:pt x="182" y="24"/>
                  </a:lnTo>
                  <a:close/>
                  <a:moveTo>
                    <a:pt x="151" y="47"/>
                  </a:moveTo>
                  <a:cubicBezTo>
                    <a:pt x="151" y="49"/>
                    <a:pt x="151" y="60"/>
                    <a:pt x="142" y="65"/>
                  </a:cubicBezTo>
                  <a:cubicBezTo>
                    <a:pt x="140" y="66"/>
                    <a:pt x="138" y="66"/>
                    <a:pt x="136" y="66"/>
                  </a:cubicBezTo>
                  <a:cubicBezTo>
                    <a:pt x="124" y="66"/>
                    <a:pt x="121" y="55"/>
                    <a:pt x="121" y="47"/>
                  </a:cubicBezTo>
                  <a:cubicBezTo>
                    <a:pt x="121" y="44"/>
                    <a:pt x="122" y="42"/>
                    <a:pt x="122" y="40"/>
                  </a:cubicBezTo>
                  <a:cubicBezTo>
                    <a:pt x="123" y="32"/>
                    <a:pt x="127" y="27"/>
                    <a:pt x="135" y="27"/>
                  </a:cubicBezTo>
                  <a:cubicBezTo>
                    <a:pt x="139" y="27"/>
                    <a:pt x="144" y="28"/>
                    <a:pt x="148" y="33"/>
                  </a:cubicBezTo>
                  <a:cubicBezTo>
                    <a:pt x="150" y="37"/>
                    <a:pt x="151" y="42"/>
                    <a:pt x="151" y="47"/>
                  </a:cubicBezTo>
                  <a:moveTo>
                    <a:pt x="160" y="5"/>
                  </a:moveTo>
                  <a:cubicBezTo>
                    <a:pt x="160" y="3"/>
                    <a:pt x="159" y="2"/>
                    <a:pt x="157" y="1"/>
                  </a:cubicBezTo>
                  <a:cubicBezTo>
                    <a:pt x="156" y="0"/>
                    <a:pt x="155" y="0"/>
                    <a:pt x="155" y="0"/>
                  </a:cubicBezTo>
                  <a:cubicBezTo>
                    <a:pt x="153" y="0"/>
                    <a:pt x="152" y="1"/>
                    <a:pt x="151" y="3"/>
                  </a:cubicBezTo>
                  <a:cubicBezTo>
                    <a:pt x="151" y="3"/>
                    <a:pt x="151" y="4"/>
                    <a:pt x="151" y="5"/>
                  </a:cubicBezTo>
                  <a:cubicBezTo>
                    <a:pt x="151" y="27"/>
                    <a:pt x="151" y="27"/>
                    <a:pt x="151" y="27"/>
                  </a:cubicBezTo>
                  <a:cubicBezTo>
                    <a:pt x="149" y="25"/>
                    <a:pt x="145" y="19"/>
                    <a:pt x="134" y="19"/>
                  </a:cubicBezTo>
                  <a:cubicBezTo>
                    <a:pt x="117" y="19"/>
                    <a:pt x="112" y="33"/>
                    <a:pt x="112" y="46"/>
                  </a:cubicBezTo>
                  <a:cubicBezTo>
                    <a:pt x="112" y="61"/>
                    <a:pt x="118" y="74"/>
                    <a:pt x="134" y="74"/>
                  </a:cubicBezTo>
                  <a:cubicBezTo>
                    <a:pt x="139" y="74"/>
                    <a:pt x="143" y="73"/>
                    <a:pt x="146" y="71"/>
                  </a:cubicBezTo>
                  <a:cubicBezTo>
                    <a:pt x="149" y="69"/>
                    <a:pt x="150" y="68"/>
                    <a:pt x="151" y="67"/>
                  </a:cubicBezTo>
                  <a:cubicBezTo>
                    <a:pt x="151" y="69"/>
                    <a:pt x="151" y="70"/>
                    <a:pt x="151" y="71"/>
                  </a:cubicBezTo>
                  <a:cubicBezTo>
                    <a:pt x="151" y="72"/>
                    <a:pt x="153" y="73"/>
                    <a:pt x="155" y="73"/>
                  </a:cubicBezTo>
                  <a:cubicBezTo>
                    <a:pt x="159" y="73"/>
                    <a:pt x="160" y="70"/>
                    <a:pt x="160" y="69"/>
                  </a:cubicBezTo>
                  <a:lnTo>
                    <a:pt x="160" y="5"/>
                  </a:lnTo>
                  <a:close/>
                  <a:moveTo>
                    <a:pt x="73" y="22"/>
                  </a:moveTo>
                  <a:cubicBezTo>
                    <a:pt x="73" y="21"/>
                    <a:pt x="72" y="19"/>
                    <a:pt x="69" y="19"/>
                  </a:cubicBezTo>
                  <a:cubicBezTo>
                    <a:pt x="66" y="19"/>
                    <a:pt x="64" y="21"/>
                    <a:pt x="64" y="24"/>
                  </a:cubicBezTo>
                  <a:cubicBezTo>
                    <a:pt x="64" y="25"/>
                    <a:pt x="64" y="25"/>
                    <a:pt x="64" y="26"/>
                  </a:cubicBezTo>
                  <a:cubicBezTo>
                    <a:pt x="83" y="73"/>
                    <a:pt x="83" y="73"/>
                    <a:pt x="83" y="73"/>
                  </a:cubicBezTo>
                  <a:cubicBezTo>
                    <a:pt x="81" y="77"/>
                    <a:pt x="81" y="78"/>
                    <a:pt x="79" y="80"/>
                  </a:cubicBezTo>
                  <a:cubicBezTo>
                    <a:pt x="78" y="82"/>
                    <a:pt x="75" y="83"/>
                    <a:pt x="73" y="83"/>
                  </a:cubicBezTo>
                  <a:cubicBezTo>
                    <a:pt x="72" y="83"/>
                    <a:pt x="69" y="82"/>
                    <a:pt x="69" y="82"/>
                  </a:cubicBezTo>
                  <a:cubicBezTo>
                    <a:pt x="68" y="82"/>
                    <a:pt x="67" y="82"/>
                    <a:pt x="67" y="83"/>
                  </a:cubicBezTo>
                  <a:cubicBezTo>
                    <a:pt x="66" y="83"/>
                    <a:pt x="66" y="85"/>
                    <a:pt x="66" y="86"/>
                  </a:cubicBezTo>
                  <a:cubicBezTo>
                    <a:pt x="66" y="90"/>
                    <a:pt x="68" y="91"/>
                    <a:pt x="73" y="91"/>
                  </a:cubicBezTo>
                  <a:cubicBezTo>
                    <a:pt x="85" y="91"/>
                    <a:pt x="88" y="84"/>
                    <a:pt x="91" y="74"/>
                  </a:cubicBezTo>
                  <a:cubicBezTo>
                    <a:pt x="108" y="25"/>
                    <a:pt x="108" y="25"/>
                    <a:pt x="108" y="25"/>
                  </a:cubicBezTo>
                  <a:cubicBezTo>
                    <a:pt x="108" y="25"/>
                    <a:pt x="108" y="24"/>
                    <a:pt x="108" y="24"/>
                  </a:cubicBezTo>
                  <a:cubicBezTo>
                    <a:pt x="108" y="21"/>
                    <a:pt x="106" y="19"/>
                    <a:pt x="103" y="19"/>
                  </a:cubicBezTo>
                  <a:cubicBezTo>
                    <a:pt x="100" y="19"/>
                    <a:pt x="99" y="21"/>
                    <a:pt x="99" y="22"/>
                  </a:cubicBezTo>
                  <a:cubicBezTo>
                    <a:pt x="91" y="47"/>
                    <a:pt x="91" y="47"/>
                    <a:pt x="91" y="47"/>
                  </a:cubicBezTo>
                  <a:cubicBezTo>
                    <a:pt x="91" y="48"/>
                    <a:pt x="89" y="53"/>
                    <a:pt x="89" y="54"/>
                  </a:cubicBezTo>
                  <a:cubicBezTo>
                    <a:pt x="88" y="57"/>
                    <a:pt x="87" y="59"/>
                    <a:pt x="87" y="62"/>
                  </a:cubicBezTo>
                  <a:cubicBezTo>
                    <a:pt x="86" y="60"/>
                    <a:pt x="86" y="58"/>
                    <a:pt x="85" y="54"/>
                  </a:cubicBezTo>
                  <a:lnTo>
                    <a:pt x="73" y="22"/>
                  </a:lnTo>
                  <a:close/>
                  <a:moveTo>
                    <a:pt x="47" y="69"/>
                  </a:moveTo>
                  <a:cubicBezTo>
                    <a:pt x="47" y="70"/>
                    <a:pt x="48" y="73"/>
                    <a:pt x="52" y="73"/>
                  </a:cubicBezTo>
                  <a:cubicBezTo>
                    <a:pt x="54" y="73"/>
                    <a:pt x="56" y="72"/>
                    <a:pt x="56" y="71"/>
                  </a:cubicBezTo>
                  <a:cubicBezTo>
                    <a:pt x="57" y="70"/>
                    <a:pt x="57" y="70"/>
                    <a:pt x="57" y="69"/>
                  </a:cubicBezTo>
                  <a:cubicBezTo>
                    <a:pt x="57" y="5"/>
                    <a:pt x="57" y="5"/>
                    <a:pt x="57" y="5"/>
                  </a:cubicBezTo>
                  <a:cubicBezTo>
                    <a:pt x="57" y="4"/>
                    <a:pt x="56" y="0"/>
                    <a:pt x="52" y="0"/>
                  </a:cubicBezTo>
                  <a:cubicBezTo>
                    <a:pt x="49" y="0"/>
                    <a:pt x="48" y="2"/>
                    <a:pt x="48" y="3"/>
                  </a:cubicBezTo>
                  <a:cubicBezTo>
                    <a:pt x="47" y="3"/>
                    <a:pt x="47" y="4"/>
                    <a:pt x="47" y="5"/>
                  </a:cubicBezTo>
                  <a:cubicBezTo>
                    <a:pt x="47" y="32"/>
                    <a:pt x="47" y="32"/>
                    <a:pt x="47" y="32"/>
                  </a:cubicBezTo>
                  <a:cubicBezTo>
                    <a:pt x="10" y="32"/>
                    <a:pt x="10" y="32"/>
                    <a:pt x="10" y="32"/>
                  </a:cubicBezTo>
                  <a:cubicBezTo>
                    <a:pt x="10" y="5"/>
                    <a:pt x="10" y="5"/>
                    <a:pt x="10" y="5"/>
                  </a:cubicBezTo>
                  <a:cubicBezTo>
                    <a:pt x="10" y="3"/>
                    <a:pt x="10" y="2"/>
                    <a:pt x="8" y="1"/>
                  </a:cubicBezTo>
                  <a:cubicBezTo>
                    <a:pt x="7" y="0"/>
                    <a:pt x="6" y="0"/>
                    <a:pt x="5" y="0"/>
                  </a:cubicBezTo>
                  <a:cubicBezTo>
                    <a:pt x="1" y="0"/>
                    <a:pt x="0" y="4"/>
                    <a:pt x="0" y="5"/>
                  </a:cubicBezTo>
                  <a:cubicBezTo>
                    <a:pt x="0" y="69"/>
                    <a:pt x="0" y="69"/>
                    <a:pt x="0" y="69"/>
                  </a:cubicBezTo>
                  <a:cubicBezTo>
                    <a:pt x="0" y="70"/>
                    <a:pt x="1" y="72"/>
                    <a:pt x="3" y="73"/>
                  </a:cubicBezTo>
                  <a:cubicBezTo>
                    <a:pt x="3" y="73"/>
                    <a:pt x="4" y="73"/>
                    <a:pt x="5" y="73"/>
                  </a:cubicBezTo>
                  <a:cubicBezTo>
                    <a:pt x="9" y="73"/>
                    <a:pt x="10" y="70"/>
                    <a:pt x="10" y="69"/>
                  </a:cubicBezTo>
                  <a:cubicBezTo>
                    <a:pt x="10" y="40"/>
                    <a:pt x="10" y="40"/>
                    <a:pt x="10" y="40"/>
                  </a:cubicBezTo>
                  <a:cubicBezTo>
                    <a:pt x="47" y="40"/>
                    <a:pt x="47" y="40"/>
                    <a:pt x="47" y="40"/>
                  </a:cubicBezTo>
                  <a:lnTo>
                    <a:pt x="47" y="69"/>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14">
              <a:extLst>
                <a:ext uri="{FF2B5EF4-FFF2-40B4-BE49-F238E27FC236}">
                  <a16:creationId xmlns:a16="http://schemas.microsoft.com/office/drawing/2014/main" id="{428B5FFB-98B0-4849-9E8F-1CE8E38839B6}"/>
                </a:ext>
              </a:extLst>
            </p:cNvPr>
            <p:cNvSpPr>
              <a:spLocks noEditPoints="1"/>
            </p:cNvSpPr>
            <p:nvPr/>
          </p:nvSpPr>
          <p:spPr bwMode="auto">
            <a:xfrm>
              <a:off x="9193213" y="6146800"/>
              <a:ext cx="1274763" cy="330200"/>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grpSp>
      <p:pic>
        <p:nvPicPr>
          <p:cNvPr id="9" name="White Frame">
            <a:extLst>
              <a:ext uri="{FF2B5EF4-FFF2-40B4-BE49-F238E27FC236}">
                <a16:creationId xmlns:a16="http://schemas.microsoft.com/office/drawing/2014/main" id="{911D8F2E-FB75-4F86-AC54-1A1EAC1A89D1}"/>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5" name="Wellspect">
            <a:extLst>
              <a:ext uri="{FF2B5EF4-FFF2-40B4-BE49-F238E27FC236}">
                <a16:creationId xmlns:a16="http://schemas.microsoft.com/office/drawing/2014/main" id="{9D44FDAC-07C9-4888-8618-7FDEFF1ADA78}"/>
              </a:ext>
            </a:extLst>
          </p:cNvPr>
          <p:cNvSpPr>
            <a:spLocks noEditPoints="1"/>
          </p:cNvSpPr>
          <p:nvPr/>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459442038"/>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F2F2F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Klicken Sie auf , um Mastertextstile zu bearbeiten</a:t>
            </a:r>
          </a:p>
          <a:p>
            <a:pPr lvl="1"/>
            <a:r>
              <a:rPr lang="en-US" dirty="0"/>
              <a:t>Zweite Ebene</a:t>
            </a:r>
          </a:p>
          <a:p>
            <a:pPr lvl="2"/>
            <a:r>
              <a:rPr lang="en-US" dirty="0"/>
              <a:t>Dritte Ebene</a:t>
            </a:r>
          </a:p>
          <a:p>
            <a:pPr lvl="3"/>
            <a:r>
              <a:rPr lang="en-US" dirty="0"/>
              <a:t>Vierte Ebene</a:t>
            </a:r>
          </a:p>
          <a:p>
            <a:pPr lvl="4"/>
            <a:r>
              <a:rPr lang="en-US" dirty="0"/>
              <a:t>Fünfte Ebene</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Klicken Sie hier, um den Master-Titelstil zu bearbeiten</a:t>
            </a:r>
          </a:p>
        </p:txBody>
      </p:sp>
      <p:sp>
        <p:nvSpPr>
          <p:cNvPr id="14" name="Navina">
            <a:extLst>
              <a:ext uri="{FF2B5EF4-FFF2-40B4-BE49-F238E27FC236}">
                <a16:creationId xmlns:a16="http://schemas.microsoft.com/office/drawing/2014/main" id="{88703749-B591-4C0F-BD0A-30AE1D4E5357}"/>
              </a:ext>
            </a:extLst>
          </p:cNvPr>
          <p:cNvSpPr>
            <a:spLocks noEditPoints="1"/>
          </p:cNvSpPr>
          <p:nvPr userDrawn="1"/>
        </p:nvSpPr>
        <p:spPr bwMode="auto">
          <a:xfrm>
            <a:off x="10445752" y="6146800"/>
            <a:ext cx="1420812" cy="331787"/>
          </a:xfrm>
          <a:custGeom>
            <a:avLst/>
            <a:gdLst>
              <a:gd name="T0" fmla="*/ 425 w 445"/>
              <a:gd name="T1" fmla="*/ 4 h 102"/>
              <a:gd name="T2" fmla="*/ 416 w 445"/>
              <a:gd name="T3" fmla="*/ 7 h 102"/>
              <a:gd name="T4" fmla="*/ 419 w 445"/>
              <a:gd name="T5" fmla="*/ 7 h 102"/>
              <a:gd name="T6" fmla="*/ 436 w 445"/>
              <a:gd name="T7" fmla="*/ 19 h 102"/>
              <a:gd name="T8" fmla="*/ 427 w 445"/>
              <a:gd name="T9" fmla="*/ 23 h 102"/>
              <a:gd name="T10" fmla="*/ 430 w 445"/>
              <a:gd name="T11" fmla="*/ 8 h 102"/>
              <a:gd name="T12" fmla="*/ 437 w 445"/>
              <a:gd name="T13" fmla="*/ 23 h 102"/>
              <a:gd name="T14" fmla="*/ 442 w 445"/>
              <a:gd name="T15" fmla="*/ 11 h 102"/>
              <a:gd name="T16" fmla="*/ 445 w 445"/>
              <a:gd name="T17" fmla="*/ 4 h 102"/>
              <a:gd name="T18" fmla="*/ 366 w 445"/>
              <a:gd name="T19" fmla="*/ 86 h 102"/>
              <a:gd name="T20" fmla="*/ 388 w 445"/>
              <a:gd name="T21" fmla="*/ 65 h 102"/>
              <a:gd name="T22" fmla="*/ 409 w 445"/>
              <a:gd name="T23" fmla="*/ 33 h 102"/>
              <a:gd name="T24" fmla="*/ 360 w 445"/>
              <a:gd name="T25" fmla="*/ 51 h 102"/>
              <a:gd name="T26" fmla="*/ 392 w 445"/>
              <a:gd name="T27" fmla="*/ 49 h 102"/>
              <a:gd name="T28" fmla="*/ 342 w 445"/>
              <a:gd name="T29" fmla="*/ 70 h 102"/>
              <a:gd name="T30" fmla="*/ 377 w 445"/>
              <a:gd name="T31" fmla="*/ 96 h 102"/>
              <a:gd name="T32" fmla="*/ 403 w 445"/>
              <a:gd name="T33" fmla="*/ 86 h 102"/>
              <a:gd name="T34" fmla="*/ 332 w 445"/>
              <a:gd name="T35" fmla="*/ 31 h 102"/>
              <a:gd name="T36" fmla="*/ 293 w 445"/>
              <a:gd name="T37" fmla="*/ 28 h 102"/>
              <a:gd name="T38" fmla="*/ 276 w 445"/>
              <a:gd name="T39" fmla="*/ 40 h 102"/>
              <a:gd name="T40" fmla="*/ 270 w 445"/>
              <a:gd name="T41" fmla="*/ 101 h 102"/>
              <a:gd name="T42" fmla="*/ 290 w 445"/>
              <a:gd name="T43" fmla="*/ 60 h 102"/>
              <a:gd name="T44" fmla="*/ 315 w 445"/>
              <a:gd name="T45" fmla="*/ 50 h 102"/>
              <a:gd name="T46" fmla="*/ 306 w 445"/>
              <a:gd name="T47" fmla="*/ 98 h 102"/>
              <a:gd name="T48" fmla="*/ 326 w 445"/>
              <a:gd name="T49" fmla="*/ 88 h 102"/>
              <a:gd name="T50" fmla="*/ 271 w 445"/>
              <a:gd name="T51" fmla="*/ 10 h 102"/>
              <a:gd name="T52" fmla="*/ 258 w 445"/>
              <a:gd name="T53" fmla="*/ 21 h 102"/>
              <a:gd name="T54" fmla="*/ 237 w 445"/>
              <a:gd name="T55" fmla="*/ 101 h 102"/>
              <a:gd name="T56" fmla="*/ 263 w 445"/>
              <a:gd name="T57" fmla="*/ 40 h 102"/>
              <a:gd name="T58" fmla="*/ 248 w 445"/>
              <a:gd name="T59" fmla="*/ 30 h 102"/>
              <a:gd name="T60" fmla="*/ 198 w 445"/>
              <a:gd name="T61" fmla="*/ 40 h 102"/>
              <a:gd name="T62" fmla="*/ 177 w 445"/>
              <a:gd name="T63" fmla="*/ 44 h 102"/>
              <a:gd name="T64" fmla="*/ 207 w 445"/>
              <a:gd name="T65" fmla="*/ 89 h 102"/>
              <a:gd name="T66" fmla="*/ 230 w 445"/>
              <a:gd name="T67" fmla="*/ 28 h 102"/>
              <a:gd name="T68" fmla="*/ 197 w 445"/>
              <a:gd name="T69" fmla="*/ 78 h 102"/>
              <a:gd name="T70" fmla="*/ 141 w 445"/>
              <a:gd name="T71" fmla="*/ 77 h 102"/>
              <a:gd name="T72" fmla="*/ 114 w 445"/>
              <a:gd name="T73" fmla="*/ 78 h 102"/>
              <a:gd name="T74" fmla="*/ 141 w 445"/>
              <a:gd name="T75" fmla="*/ 77 h 102"/>
              <a:gd name="T76" fmla="*/ 144 w 445"/>
              <a:gd name="T77" fmla="*/ 27 h 102"/>
              <a:gd name="T78" fmla="*/ 124 w 445"/>
              <a:gd name="T79" fmla="*/ 47 h 102"/>
              <a:gd name="T80" fmla="*/ 136 w 445"/>
              <a:gd name="T81" fmla="*/ 54 h 102"/>
              <a:gd name="T82" fmla="*/ 94 w 445"/>
              <a:gd name="T83" fmla="*/ 79 h 102"/>
              <a:gd name="T84" fmla="*/ 137 w 445"/>
              <a:gd name="T85" fmla="*/ 93 h 102"/>
              <a:gd name="T86" fmla="*/ 167 w 445"/>
              <a:gd name="T87" fmla="*/ 56 h 102"/>
              <a:gd name="T88" fmla="*/ 26 w 445"/>
              <a:gd name="T89" fmla="*/ 6 h 102"/>
              <a:gd name="T90" fmla="*/ 3 w 445"/>
              <a:gd name="T91" fmla="*/ 98 h 102"/>
              <a:gd name="T92" fmla="*/ 34 w 445"/>
              <a:gd name="T93" fmla="*/ 46 h 102"/>
              <a:gd name="T94" fmla="*/ 64 w 445"/>
              <a:gd name="T95" fmla="*/ 101 h 102"/>
              <a:gd name="T96" fmla="*/ 99 w 445"/>
              <a:gd name="T97" fmla="*/ 2 h 102"/>
              <a:gd name="T98" fmla="*/ 81 w 445"/>
              <a:gd name="T99" fmla="*/ 14 h 102"/>
              <a:gd name="T100" fmla="*/ 67 w 445"/>
              <a:gd name="T101" fmla="*/ 6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45" h="102">
                <a:moveTo>
                  <a:pt x="419" y="7"/>
                </a:moveTo>
                <a:cubicBezTo>
                  <a:pt x="425" y="7"/>
                  <a:pt x="425" y="7"/>
                  <a:pt x="425" y="7"/>
                </a:cubicBezTo>
                <a:cubicBezTo>
                  <a:pt x="425" y="4"/>
                  <a:pt x="425" y="4"/>
                  <a:pt x="425" y="4"/>
                </a:cubicBezTo>
                <a:cubicBezTo>
                  <a:pt x="410" y="4"/>
                  <a:pt x="410" y="4"/>
                  <a:pt x="410" y="4"/>
                </a:cubicBezTo>
                <a:cubicBezTo>
                  <a:pt x="410" y="7"/>
                  <a:pt x="410" y="7"/>
                  <a:pt x="410" y="7"/>
                </a:cubicBezTo>
                <a:cubicBezTo>
                  <a:pt x="416" y="7"/>
                  <a:pt x="416" y="7"/>
                  <a:pt x="416" y="7"/>
                </a:cubicBezTo>
                <a:cubicBezTo>
                  <a:pt x="416" y="23"/>
                  <a:pt x="416" y="23"/>
                  <a:pt x="416" y="23"/>
                </a:cubicBezTo>
                <a:cubicBezTo>
                  <a:pt x="419" y="23"/>
                  <a:pt x="419" y="23"/>
                  <a:pt x="419" y="23"/>
                </a:cubicBezTo>
                <a:lnTo>
                  <a:pt x="419" y="7"/>
                </a:lnTo>
                <a:close/>
                <a:moveTo>
                  <a:pt x="445" y="4"/>
                </a:moveTo>
                <a:cubicBezTo>
                  <a:pt x="440" y="4"/>
                  <a:pt x="440" y="4"/>
                  <a:pt x="440" y="4"/>
                </a:cubicBezTo>
                <a:cubicBezTo>
                  <a:pt x="436" y="19"/>
                  <a:pt x="436" y="19"/>
                  <a:pt x="436" y="19"/>
                </a:cubicBezTo>
                <a:cubicBezTo>
                  <a:pt x="431" y="4"/>
                  <a:pt x="431" y="4"/>
                  <a:pt x="431" y="4"/>
                </a:cubicBezTo>
                <a:cubicBezTo>
                  <a:pt x="427" y="4"/>
                  <a:pt x="427" y="4"/>
                  <a:pt x="427" y="4"/>
                </a:cubicBezTo>
                <a:cubicBezTo>
                  <a:pt x="427" y="23"/>
                  <a:pt x="427" y="23"/>
                  <a:pt x="427" y="23"/>
                </a:cubicBezTo>
                <a:cubicBezTo>
                  <a:pt x="430" y="23"/>
                  <a:pt x="430" y="23"/>
                  <a:pt x="430" y="23"/>
                </a:cubicBezTo>
                <a:cubicBezTo>
                  <a:pt x="430" y="11"/>
                  <a:pt x="430" y="11"/>
                  <a:pt x="430" y="11"/>
                </a:cubicBezTo>
                <a:cubicBezTo>
                  <a:pt x="430" y="10"/>
                  <a:pt x="430" y="9"/>
                  <a:pt x="430" y="8"/>
                </a:cubicBezTo>
                <a:cubicBezTo>
                  <a:pt x="430" y="10"/>
                  <a:pt x="430" y="10"/>
                  <a:pt x="431" y="11"/>
                </a:cubicBezTo>
                <a:cubicBezTo>
                  <a:pt x="434" y="23"/>
                  <a:pt x="434" y="23"/>
                  <a:pt x="434" y="23"/>
                </a:cubicBezTo>
                <a:cubicBezTo>
                  <a:pt x="437" y="23"/>
                  <a:pt x="437" y="23"/>
                  <a:pt x="437" y="23"/>
                </a:cubicBezTo>
                <a:cubicBezTo>
                  <a:pt x="441" y="11"/>
                  <a:pt x="441" y="11"/>
                  <a:pt x="441" y="11"/>
                </a:cubicBezTo>
                <a:cubicBezTo>
                  <a:pt x="442" y="9"/>
                  <a:pt x="442" y="9"/>
                  <a:pt x="442" y="8"/>
                </a:cubicBezTo>
                <a:cubicBezTo>
                  <a:pt x="442" y="8"/>
                  <a:pt x="442" y="10"/>
                  <a:pt x="442" y="11"/>
                </a:cubicBezTo>
                <a:cubicBezTo>
                  <a:pt x="442" y="23"/>
                  <a:pt x="442" y="23"/>
                  <a:pt x="442" y="23"/>
                </a:cubicBezTo>
                <a:cubicBezTo>
                  <a:pt x="445" y="23"/>
                  <a:pt x="445" y="23"/>
                  <a:pt x="445" y="23"/>
                </a:cubicBezTo>
                <a:lnTo>
                  <a:pt x="445" y="4"/>
                </a:lnTo>
                <a:close/>
                <a:moveTo>
                  <a:pt x="385" y="77"/>
                </a:moveTo>
                <a:cubicBezTo>
                  <a:pt x="384" y="78"/>
                  <a:pt x="381" y="81"/>
                  <a:pt x="375" y="84"/>
                </a:cubicBezTo>
                <a:cubicBezTo>
                  <a:pt x="371" y="86"/>
                  <a:pt x="368" y="86"/>
                  <a:pt x="366" y="86"/>
                </a:cubicBezTo>
                <a:cubicBezTo>
                  <a:pt x="361" y="86"/>
                  <a:pt x="358" y="83"/>
                  <a:pt x="359" y="78"/>
                </a:cubicBezTo>
                <a:cubicBezTo>
                  <a:pt x="361" y="71"/>
                  <a:pt x="368" y="70"/>
                  <a:pt x="374" y="69"/>
                </a:cubicBezTo>
                <a:cubicBezTo>
                  <a:pt x="384" y="67"/>
                  <a:pt x="385" y="66"/>
                  <a:pt x="388" y="65"/>
                </a:cubicBezTo>
                <a:lnTo>
                  <a:pt x="385" y="77"/>
                </a:lnTo>
                <a:close/>
                <a:moveTo>
                  <a:pt x="411" y="56"/>
                </a:moveTo>
                <a:cubicBezTo>
                  <a:pt x="413" y="49"/>
                  <a:pt x="415" y="40"/>
                  <a:pt x="409" y="33"/>
                </a:cubicBezTo>
                <a:cubicBezTo>
                  <a:pt x="406" y="30"/>
                  <a:pt x="401" y="27"/>
                  <a:pt x="388" y="27"/>
                </a:cubicBezTo>
                <a:cubicBezTo>
                  <a:pt x="365" y="27"/>
                  <a:pt x="355" y="36"/>
                  <a:pt x="354" y="43"/>
                </a:cubicBezTo>
                <a:cubicBezTo>
                  <a:pt x="352" y="48"/>
                  <a:pt x="356" y="51"/>
                  <a:pt x="360" y="51"/>
                </a:cubicBezTo>
                <a:cubicBezTo>
                  <a:pt x="364" y="51"/>
                  <a:pt x="368" y="48"/>
                  <a:pt x="369" y="47"/>
                </a:cubicBezTo>
                <a:cubicBezTo>
                  <a:pt x="372" y="45"/>
                  <a:pt x="374" y="42"/>
                  <a:pt x="382" y="42"/>
                </a:cubicBezTo>
                <a:cubicBezTo>
                  <a:pt x="385" y="42"/>
                  <a:pt x="394" y="42"/>
                  <a:pt x="392" y="49"/>
                </a:cubicBezTo>
                <a:cubicBezTo>
                  <a:pt x="391" y="52"/>
                  <a:pt x="388" y="53"/>
                  <a:pt x="381" y="54"/>
                </a:cubicBezTo>
                <a:cubicBezTo>
                  <a:pt x="364" y="57"/>
                  <a:pt x="358" y="58"/>
                  <a:pt x="352" y="62"/>
                </a:cubicBezTo>
                <a:cubicBezTo>
                  <a:pt x="349" y="63"/>
                  <a:pt x="345" y="65"/>
                  <a:pt x="342" y="70"/>
                </a:cubicBezTo>
                <a:cubicBezTo>
                  <a:pt x="341" y="72"/>
                  <a:pt x="339" y="75"/>
                  <a:pt x="338" y="79"/>
                </a:cubicBezTo>
                <a:cubicBezTo>
                  <a:pt x="335" y="93"/>
                  <a:pt x="342" y="102"/>
                  <a:pt x="357" y="102"/>
                </a:cubicBezTo>
                <a:cubicBezTo>
                  <a:pt x="363" y="102"/>
                  <a:pt x="370" y="100"/>
                  <a:pt x="377" y="96"/>
                </a:cubicBezTo>
                <a:cubicBezTo>
                  <a:pt x="379" y="95"/>
                  <a:pt x="380" y="94"/>
                  <a:pt x="382" y="93"/>
                </a:cubicBezTo>
                <a:cubicBezTo>
                  <a:pt x="382" y="96"/>
                  <a:pt x="382" y="101"/>
                  <a:pt x="389" y="101"/>
                </a:cubicBezTo>
                <a:cubicBezTo>
                  <a:pt x="399" y="101"/>
                  <a:pt x="401" y="91"/>
                  <a:pt x="403" y="86"/>
                </a:cubicBezTo>
                <a:lnTo>
                  <a:pt x="411" y="56"/>
                </a:lnTo>
                <a:close/>
                <a:moveTo>
                  <a:pt x="336" y="53"/>
                </a:moveTo>
                <a:cubicBezTo>
                  <a:pt x="338" y="47"/>
                  <a:pt x="339" y="38"/>
                  <a:pt x="332" y="31"/>
                </a:cubicBezTo>
                <a:cubicBezTo>
                  <a:pt x="329" y="29"/>
                  <a:pt x="325" y="27"/>
                  <a:pt x="319" y="27"/>
                </a:cubicBezTo>
                <a:cubicBezTo>
                  <a:pt x="307" y="27"/>
                  <a:pt x="300" y="34"/>
                  <a:pt x="297" y="37"/>
                </a:cubicBezTo>
                <a:cubicBezTo>
                  <a:pt x="297" y="34"/>
                  <a:pt x="297" y="30"/>
                  <a:pt x="293" y="28"/>
                </a:cubicBezTo>
                <a:cubicBezTo>
                  <a:pt x="291" y="28"/>
                  <a:pt x="290" y="28"/>
                  <a:pt x="289" y="28"/>
                </a:cubicBezTo>
                <a:cubicBezTo>
                  <a:pt x="286" y="28"/>
                  <a:pt x="283" y="29"/>
                  <a:pt x="282" y="30"/>
                </a:cubicBezTo>
                <a:cubicBezTo>
                  <a:pt x="278" y="33"/>
                  <a:pt x="277" y="36"/>
                  <a:pt x="276" y="40"/>
                </a:cubicBezTo>
                <a:cubicBezTo>
                  <a:pt x="263" y="89"/>
                  <a:pt x="263" y="89"/>
                  <a:pt x="263" y="89"/>
                </a:cubicBezTo>
                <a:cubicBezTo>
                  <a:pt x="262" y="92"/>
                  <a:pt x="260" y="98"/>
                  <a:pt x="266" y="100"/>
                </a:cubicBezTo>
                <a:cubicBezTo>
                  <a:pt x="267" y="101"/>
                  <a:pt x="268" y="101"/>
                  <a:pt x="270" y="101"/>
                </a:cubicBezTo>
                <a:cubicBezTo>
                  <a:pt x="272" y="101"/>
                  <a:pt x="275" y="100"/>
                  <a:pt x="278" y="98"/>
                </a:cubicBezTo>
                <a:cubicBezTo>
                  <a:pt x="281" y="95"/>
                  <a:pt x="282" y="92"/>
                  <a:pt x="283" y="89"/>
                </a:cubicBezTo>
                <a:cubicBezTo>
                  <a:pt x="290" y="60"/>
                  <a:pt x="290" y="60"/>
                  <a:pt x="290" y="60"/>
                </a:cubicBezTo>
                <a:cubicBezTo>
                  <a:pt x="291" y="56"/>
                  <a:pt x="293" y="50"/>
                  <a:pt x="299" y="46"/>
                </a:cubicBezTo>
                <a:cubicBezTo>
                  <a:pt x="302" y="45"/>
                  <a:pt x="304" y="44"/>
                  <a:pt x="307" y="44"/>
                </a:cubicBezTo>
                <a:cubicBezTo>
                  <a:pt x="311" y="44"/>
                  <a:pt x="314" y="46"/>
                  <a:pt x="315" y="50"/>
                </a:cubicBezTo>
                <a:cubicBezTo>
                  <a:pt x="316" y="52"/>
                  <a:pt x="315" y="55"/>
                  <a:pt x="314" y="58"/>
                </a:cubicBezTo>
                <a:cubicBezTo>
                  <a:pt x="306" y="89"/>
                  <a:pt x="306" y="89"/>
                  <a:pt x="306" y="89"/>
                </a:cubicBezTo>
                <a:cubicBezTo>
                  <a:pt x="305" y="91"/>
                  <a:pt x="304" y="95"/>
                  <a:pt x="306" y="98"/>
                </a:cubicBezTo>
                <a:cubicBezTo>
                  <a:pt x="307" y="99"/>
                  <a:pt x="309" y="101"/>
                  <a:pt x="313" y="101"/>
                </a:cubicBezTo>
                <a:cubicBezTo>
                  <a:pt x="317" y="101"/>
                  <a:pt x="320" y="99"/>
                  <a:pt x="322" y="97"/>
                </a:cubicBezTo>
                <a:cubicBezTo>
                  <a:pt x="325" y="95"/>
                  <a:pt x="326" y="91"/>
                  <a:pt x="326" y="88"/>
                </a:cubicBezTo>
                <a:lnTo>
                  <a:pt x="336" y="53"/>
                </a:lnTo>
                <a:close/>
                <a:moveTo>
                  <a:pt x="258" y="21"/>
                </a:moveTo>
                <a:cubicBezTo>
                  <a:pt x="264" y="21"/>
                  <a:pt x="269" y="16"/>
                  <a:pt x="271" y="10"/>
                </a:cubicBezTo>
                <a:cubicBezTo>
                  <a:pt x="273" y="5"/>
                  <a:pt x="269" y="0"/>
                  <a:pt x="264" y="0"/>
                </a:cubicBezTo>
                <a:cubicBezTo>
                  <a:pt x="258" y="0"/>
                  <a:pt x="252" y="5"/>
                  <a:pt x="251" y="10"/>
                </a:cubicBezTo>
                <a:cubicBezTo>
                  <a:pt x="250" y="16"/>
                  <a:pt x="253" y="21"/>
                  <a:pt x="258" y="21"/>
                </a:cubicBezTo>
                <a:moveTo>
                  <a:pt x="230" y="88"/>
                </a:moveTo>
                <a:cubicBezTo>
                  <a:pt x="229" y="92"/>
                  <a:pt x="228" y="98"/>
                  <a:pt x="233" y="100"/>
                </a:cubicBezTo>
                <a:cubicBezTo>
                  <a:pt x="234" y="100"/>
                  <a:pt x="235" y="101"/>
                  <a:pt x="237" y="101"/>
                </a:cubicBezTo>
                <a:cubicBezTo>
                  <a:pt x="240" y="101"/>
                  <a:pt x="243" y="100"/>
                  <a:pt x="246" y="97"/>
                </a:cubicBezTo>
                <a:cubicBezTo>
                  <a:pt x="248" y="94"/>
                  <a:pt x="249" y="91"/>
                  <a:pt x="250" y="88"/>
                </a:cubicBezTo>
                <a:cubicBezTo>
                  <a:pt x="263" y="40"/>
                  <a:pt x="263" y="40"/>
                  <a:pt x="263" y="40"/>
                </a:cubicBezTo>
                <a:cubicBezTo>
                  <a:pt x="264" y="36"/>
                  <a:pt x="265" y="31"/>
                  <a:pt x="260" y="29"/>
                </a:cubicBezTo>
                <a:cubicBezTo>
                  <a:pt x="259" y="28"/>
                  <a:pt x="258" y="28"/>
                  <a:pt x="256" y="28"/>
                </a:cubicBezTo>
                <a:cubicBezTo>
                  <a:pt x="253" y="28"/>
                  <a:pt x="250" y="29"/>
                  <a:pt x="248" y="30"/>
                </a:cubicBezTo>
                <a:cubicBezTo>
                  <a:pt x="246" y="32"/>
                  <a:pt x="245" y="34"/>
                  <a:pt x="243" y="40"/>
                </a:cubicBezTo>
                <a:lnTo>
                  <a:pt x="230" y="88"/>
                </a:lnTo>
                <a:close/>
                <a:moveTo>
                  <a:pt x="198" y="40"/>
                </a:moveTo>
                <a:cubicBezTo>
                  <a:pt x="198" y="35"/>
                  <a:pt x="198" y="28"/>
                  <a:pt x="190" y="28"/>
                </a:cubicBezTo>
                <a:cubicBezTo>
                  <a:pt x="186" y="28"/>
                  <a:pt x="179" y="31"/>
                  <a:pt x="177" y="38"/>
                </a:cubicBezTo>
                <a:cubicBezTo>
                  <a:pt x="177" y="40"/>
                  <a:pt x="177" y="42"/>
                  <a:pt x="177" y="44"/>
                </a:cubicBezTo>
                <a:cubicBezTo>
                  <a:pt x="180" y="91"/>
                  <a:pt x="180" y="91"/>
                  <a:pt x="180" y="91"/>
                </a:cubicBezTo>
                <a:cubicBezTo>
                  <a:pt x="181" y="98"/>
                  <a:pt x="181" y="101"/>
                  <a:pt x="190" y="101"/>
                </a:cubicBezTo>
                <a:cubicBezTo>
                  <a:pt x="200" y="101"/>
                  <a:pt x="202" y="98"/>
                  <a:pt x="207" y="89"/>
                </a:cubicBezTo>
                <a:cubicBezTo>
                  <a:pt x="235" y="43"/>
                  <a:pt x="235" y="43"/>
                  <a:pt x="235" y="43"/>
                </a:cubicBezTo>
                <a:cubicBezTo>
                  <a:pt x="236" y="41"/>
                  <a:pt x="237" y="39"/>
                  <a:pt x="238" y="37"/>
                </a:cubicBezTo>
                <a:cubicBezTo>
                  <a:pt x="239" y="31"/>
                  <a:pt x="235" y="28"/>
                  <a:pt x="230" y="28"/>
                </a:cubicBezTo>
                <a:cubicBezTo>
                  <a:pt x="223" y="28"/>
                  <a:pt x="220" y="34"/>
                  <a:pt x="217" y="38"/>
                </a:cubicBezTo>
                <a:cubicBezTo>
                  <a:pt x="202" y="67"/>
                  <a:pt x="202" y="67"/>
                  <a:pt x="202" y="67"/>
                </a:cubicBezTo>
                <a:cubicBezTo>
                  <a:pt x="199" y="72"/>
                  <a:pt x="198" y="73"/>
                  <a:pt x="197" y="78"/>
                </a:cubicBezTo>
                <a:cubicBezTo>
                  <a:pt x="197" y="75"/>
                  <a:pt x="197" y="72"/>
                  <a:pt x="197" y="68"/>
                </a:cubicBezTo>
                <a:lnTo>
                  <a:pt x="198" y="40"/>
                </a:lnTo>
                <a:close/>
                <a:moveTo>
                  <a:pt x="141" y="77"/>
                </a:moveTo>
                <a:cubicBezTo>
                  <a:pt x="139" y="78"/>
                  <a:pt x="137" y="81"/>
                  <a:pt x="131" y="84"/>
                </a:cubicBezTo>
                <a:cubicBezTo>
                  <a:pt x="127" y="86"/>
                  <a:pt x="124" y="86"/>
                  <a:pt x="122" y="86"/>
                </a:cubicBezTo>
                <a:cubicBezTo>
                  <a:pt x="116" y="86"/>
                  <a:pt x="113" y="83"/>
                  <a:pt x="114" y="78"/>
                </a:cubicBezTo>
                <a:cubicBezTo>
                  <a:pt x="116" y="71"/>
                  <a:pt x="124" y="70"/>
                  <a:pt x="130" y="69"/>
                </a:cubicBezTo>
                <a:cubicBezTo>
                  <a:pt x="140" y="67"/>
                  <a:pt x="141" y="66"/>
                  <a:pt x="144" y="65"/>
                </a:cubicBezTo>
                <a:lnTo>
                  <a:pt x="141" y="77"/>
                </a:lnTo>
                <a:close/>
                <a:moveTo>
                  <a:pt x="167" y="56"/>
                </a:moveTo>
                <a:cubicBezTo>
                  <a:pt x="168" y="49"/>
                  <a:pt x="171" y="40"/>
                  <a:pt x="165" y="33"/>
                </a:cubicBezTo>
                <a:cubicBezTo>
                  <a:pt x="162" y="30"/>
                  <a:pt x="156" y="27"/>
                  <a:pt x="144" y="27"/>
                </a:cubicBezTo>
                <a:cubicBezTo>
                  <a:pt x="121" y="27"/>
                  <a:pt x="111" y="36"/>
                  <a:pt x="109" y="43"/>
                </a:cubicBezTo>
                <a:cubicBezTo>
                  <a:pt x="108" y="48"/>
                  <a:pt x="112" y="51"/>
                  <a:pt x="116" y="51"/>
                </a:cubicBezTo>
                <a:cubicBezTo>
                  <a:pt x="120" y="51"/>
                  <a:pt x="123" y="48"/>
                  <a:pt x="124" y="47"/>
                </a:cubicBezTo>
                <a:cubicBezTo>
                  <a:pt x="127" y="45"/>
                  <a:pt x="130" y="42"/>
                  <a:pt x="138" y="42"/>
                </a:cubicBezTo>
                <a:cubicBezTo>
                  <a:pt x="140" y="42"/>
                  <a:pt x="149" y="42"/>
                  <a:pt x="148" y="49"/>
                </a:cubicBezTo>
                <a:cubicBezTo>
                  <a:pt x="147" y="52"/>
                  <a:pt x="143" y="53"/>
                  <a:pt x="136" y="54"/>
                </a:cubicBezTo>
                <a:cubicBezTo>
                  <a:pt x="120" y="57"/>
                  <a:pt x="114" y="58"/>
                  <a:pt x="107" y="62"/>
                </a:cubicBezTo>
                <a:cubicBezTo>
                  <a:pt x="105" y="63"/>
                  <a:pt x="101" y="65"/>
                  <a:pt x="98" y="70"/>
                </a:cubicBezTo>
                <a:cubicBezTo>
                  <a:pt x="96" y="72"/>
                  <a:pt x="95" y="75"/>
                  <a:pt x="94" y="79"/>
                </a:cubicBezTo>
                <a:cubicBezTo>
                  <a:pt x="90" y="93"/>
                  <a:pt x="97" y="102"/>
                  <a:pt x="113" y="102"/>
                </a:cubicBezTo>
                <a:cubicBezTo>
                  <a:pt x="119" y="102"/>
                  <a:pt x="126" y="100"/>
                  <a:pt x="132" y="96"/>
                </a:cubicBezTo>
                <a:cubicBezTo>
                  <a:pt x="134" y="95"/>
                  <a:pt x="135" y="94"/>
                  <a:pt x="137" y="93"/>
                </a:cubicBezTo>
                <a:cubicBezTo>
                  <a:pt x="138" y="96"/>
                  <a:pt x="138" y="101"/>
                  <a:pt x="145" y="101"/>
                </a:cubicBezTo>
                <a:cubicBezTo>
                  <a:pt x="154" y="101"/>
                  <a:pt x="157" y="91"/>
                  <a:pt x="159" y="86"/>
                </a:cubicBezTo>
                <a:lnTo>
                  <a:pt x="167" y="56"/>
                </a:lnTo>
                <a:close/>
                <a:moveTo>
                  <a:pt x="49" y="9"/>
                </a:moveTo>
                <a:cubicBezTo>
                  <a:pt x="48" y="4"/>
                  <a:pt x="46" y="1"/>
                  <a:pt x="38" y="1"/>
                </a:cubicBezTo>
                <a:cubicBezTo>
                  <a:pt x="34" y="1"/>
                  <a:pt x="29" y="3"/>
                  <a:pt x="26" y="6"/>
                </a:cubicBezTo>
                <a:cubicBezTo>
                  <a:pt x="23" y="9"/>
                  <a:pt x="23" y="12"/>
                  <a:pt x="22" y="16"/>
                </a:cubicBezTo>
                <a:cubicBezTo>
                  <a:pt x="3" y="87"/>
                  <a:pt x="3" y="87"/>
                  <a:pt x="3" y="87"/>
                </a:cubicBezTo>
                <a:cubicBezTo>
                  <a:pt x="2" y="91"/>
                  <a:pt x="0" y="95"/>
                  <a:pt x="3" y="98"/>
                </a:cubicBezTo>
                <a:cubicBezTo>
                  <a:pt x="3" y="99"/>
                  <a:pt x="5" y="101"/>
                  <a:pt x="9" y="101"/>
                </a:cubicBezTo>
                <a:cubicBezTo>
                  <a:pt x="19" y="101"/>
                  <a:pt x="22" y="91"/>
                  <a:pt x="23" y="86"/>
                </a:cubicBezTo>
                <a:cubicBezTo>
                  <a:pt x="34" y="46"/>
                  <a:pt x="34" y="46"/>
                  <a:pt x="34" y="46"/>
                </a:cubicBezTo>
                <a:cubicBezTo>
                  <a:pt x="35" y="41"/>
                  <a:pt x="35" y="40"/>
                  <a:pt x="36" y="36"/>
                </a:cubicBezTo>
                <a:cubicBezTo>
                  <a:pt x="54" y="91"/>
                  <a:pt x="54" y="91"/>
                  <a:pt x="54" y="91"/>
                </a:cubicBezTo>
                <a:cubicBezTo>
                  <a:pt x="56" y="97"/>
                  <a:pt x="57" y="101"/>
                  <a:pt x="64" y="101"/>
                </a:cubicBezTo>
                <a:cubicBezTo>
                  <a:pt x="77" y="101"/>
                  <a:pt x="80" y="93"/>
                  <a:pt x="81" y="87"/>
                </a:cubicBezTo>
                <a:cubicBezTo>
                  <a:pt x="101" y="14"/>
                  <a:pt x="101" y="14"/>
                  <a:pt x="101" y="14"/>
                </a:cubicBezTo>
                <a:cubicBezTo>
                  <a:pt x="102" y="10"/>
                  <a:pt x="103" y="5"/>
                  <a:pt x="99" y="2"/>
                </a:cubicBezTo>
                <a:cubicBezTo>
                  <a:pt x="98" y="2"/>
                  <a:pt x="97" y="1"/>
                  <a:pt x="94" y="1"/>
                </a:cubicBezTo>
                <a:cubicBezTo>
                  <a:pt x="91" y="1"/>
                  <a:pt x="88" y="3"/>
                  <a:pt x="86" y="5"/>
                </a:cubicBezTo>
                <a:cubicBezTo>
                  <a:pt x="83" y="7"/>
                  <a:pt x="81" y="11"/>
                  <a:pt x="81" y="14"/>
                </a:cubicBezTo>
                <a:cubicBezTo>
                  <a:pt x="70" y="53"/>
                  <a:pt x="70" y="53"/>
                  <a:pt x="70" y="53"/>
                </a:cubicBezTo>
                <a:cubicBezTo>
                  <a:pt x="70" y="55"/>
                  <a:pt x="69" y="57"/>
                  <a:pt x="69" y="59"/>
                </a:cubicBezTo>
                <a:cubicBezTo>
                  <a:pt x="68" y="61"/>
                  <a:pt x="68" y="63"/>
                  <a:pt x="67" y="65"/>
                </a:cubicBezTo>
                <a:lnTo>
                  <a:pt x="49" y="9"/>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pic>
        <p:nvPicPr>
          <p:cNvPr id="8" name="White Frame">
            <a:extLst>
              <a:ext uri="{FF2B5EF4-FFF2-40B4-BE49-F238E27FC236}">
                <a16:creationId xmlns:a16="http://schemas.microsoft.com/office/drawing/2014/main" id="{92C649D3-C36F-4937-9237-60798B932454}"/>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a:extLst>
              <a:ext uri="{FF2B5EF4-FFF2-40B4-BE49-F238E27FC236}">
                <a16:creationId xmlns:a16="http://schemas.microsoft.com/office/drawing/2014/main" id="{48988171-71BD-490C-815F-659FD4D8FE6C}"/>
              </a:ext>
            </a:extLst>
          </p:cNvPr>
          <p:cNvSpPr>
            <a:spLocks noEditPoints="1"/>
          </p:cNvSpPr>
          <p:nvPr/>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21067079"/>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rgbClr val="F2F2F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Klicken Sie auf , um Mastertextstile zu bearbeiten</a:t>
            </a:r>
          </a:p>
          <a:p>
            <a:pPr lvl="1"/>
            <a:r>
              <a:rPr lang="en-US" dirty="0"/>
              <a:t>Zweite Ebene</a:t>
            </a:r>
          </a:p>
          <a:p>
            <a:pPr lvl="2"/>
            <a:r>
              <a:rPr lang="en-US" dirty="0"/>
              <a:t>Dritte Ebene</a:t>
            </a:r>
          </a:p>
          <a:p>
            <a:pPr lvl="3"/>
            <a:r>
              <a:rPr lang="en-US" dirty="0"/>
              <a:t>Vierte Ebene</a:t>
            </a:r>
          </a:p>
          <a:p>
            <a:pPr lvl="4"/>
            <a:r>
              <a:rPr lang="en-US" dirty="0"/>
              <a:t>Fünfte Ebene</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Klicken Sie hier, um den Master-Titelstil zu bearbeiten</a:t>
            </a:r>
          </a:p>
        </p:txBody>
      </p:sp>
      <p:pic>
        <p:nvPicPr>
          <p:cNvPr id="9" name="White Frame">
            <a:extLst>
              <a:ext uri="{FF2B5EF4-FFF2-40B4-BE49-F238E27FC236}">
                <a16:creationId xmlns:a16="http://schemas.microsoft.com/office/drawing/2014/main" id="{46191C26-5E43-4F64-9BF7-2B0FCCA45F8C}"/>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grpSp>
        <p:nvGrpSpPr>
          <p:cNvPr id="16" name="Navina Smart">
            <a:extLst>
              <a:ext uri="{FF2B5EF4-FFF2-40B4-BE49-F238E27FC236}">
                <a16:creationId xmlns:a16="http://schemas.microsoft.com/office/drawing/2014/main" id="{66AD731D-9266-42ED-A6C6-62419BA18C38}"/>
              </a:ext>
            </a:extLst>
          </p:cNvPr>
          <p:cNvGrpSpPr/>
          <p:nvPr userDrawn="1"/>
        </p:nvGrpSpPr>
        <p:grpSpPr>
          <a:xfrm>
            <a:off x="9503866" y="6146799"/>
            <a:ext cx="2271712" cy="331787"/>
            <a:chOff x="3827463" y="-796925"/>
            <a:chExt cx="2271712" cy="331787"/>
          </a:xfrm>
        </p:grpSpPr>
        <p:sp>
          <p:nvSpPr>
            <p:cNvPr id="17" name="Freeform 5">
              <a:extLst>
                <a:ext uri="{FF2B5EF4-FFF2-40B4-BE49-F238E27FC236}">
                  <a16:creationId xmlns:a16="http://schemas.microsoft.com/office/drawing/2014/main" id="{3CB882FA-7146-4310-93AD-3EFC83B6E634}"/>
                </a:ext>
              </a:extLst>
            </p:cNvPr>
            <p:cNvSpPr>
              <a:spLocks noEditPoints="1"/>
            </p:cNvSpPr>
            <p:nvPr userDrawn="1"/>
          </p:nvSpPr>
          <p:spPr bwMode="auto">
            <a:xfrm>
              <a:off x="5262563" y="-709613"/>
              <a:ext cx="836612" cy="241300"/>
            </a:xfrm>
            <a:custGeom>
              <a:avLst/>
              <a:gdLst>
                <a:gd name="T0" fmla="*/ 257 w 263"/>
                <a:gd name="T1" fmla="*/ 73 h 74"/>
                <a:gd name="T2" fmla="*/ 258 w 263"/>
                <a:gd name="T3" fmla="*/ 66 h 74"/>
                <a:gd name="T4" fmla="*/ 252 w 263"/>
                <a:gd name="T5" fmla="*/ 54 h 74"/>
                <a:gd name="T6" fmla="*/ 258 w 263"/>
                <a:gd name="T7" fmla="*/ 28 h 74"/>
                <a:gd name="T8" fmla="*/ 258 w 263"/>
                <a:gd name="T9" fmla="*/ 20 h 74"/>
                <a:gd name="T10" fmla="*/ 252 w 263"/>
                <a:gd name="T11" fmla="*/ 8 h 74"/>
                <a:gd name="T12" fmla="*/ 243 w 263"/>
                <a:gd name="T13" fmla="*/ 8 h 74"/>
                <a:gd name="T14" fmla="*/ 237 w 263"/>
                <a:gd name="T15" fmla="*/ 20 h 74"/>
                <a:gd name="T16" fmla="*/ 237 w 263"/>
                <a:gd name="T17" fmla="*/ 28 h 74"/>
                <a:gd name="T18" fmla="*/ 243 w 263"/>
                <a:gd name="T19" fmla="*/ 58 h 74"/>
                <a:gd name="T20" fmla="*/ 209 w 263"/>
                <a:gd name="T21" fmla="*/ 19 h 74"/>
                <a:gd name="T22" fmla="*/ 205 w 263"/>
                <a:gd name="T23" fmla="*/ 69 h 74"/>
                <a:gd name="T24" fmla="*/ 214 w 263"/>
                <a:gd name="T25" fmla="*/ 69 h 74"/>
                <a:gd name="T26" fmla="*/ 221 w 263"/>
                <a:gd name="T27" fmla="*/ 31 h 74"/>
                <a:gd name="T28" fmla="*/ 233 w 263"/>
                <a:gd name="T29" fmla="*/ 24 h 74"/>
                <a:gd name="T30" fmla="*/ 214 w 263"/>
                <a:gd name="T31" fmla="*/ 29 h 74"/>
                <a:gd name="T32" fmla="*/ 176 w 263"/>
                <a:gd name="T33" fmla="*/ 47 h 74"/>
                <a:gd name="T34" fmla="*/ 180 w 263"/>
                <a:gd name="T35" fmla="*/ 61 h 74"/>
                <a:gd name="T36" fmla="*/ 159 w 263"/>
                <a:gd name="T37" fmla="*/ 58 h 74"/>
                <a:gd name="T38" fmla="*/ 171 w 263"/>
                <a:gd name="T39" fmla="*/ 49 h 74"/>
                <a:gd name="T40" fmla="*/ 192 w 263"/>
                <a:gd name="T41" fmla="*/ 39 h 74"/>
                <a:gd name="T42" fmla="*/ 172 w 263"/>
                <a:gd name="T43" fmla="*/ 19 h 74"/>
                <a:gd name="T44" fmla="*/ 152 w 263"/>
                <a:gd name="T45" fmla="*/ 33 h 74"/>
                <a:gd name="T46" fmla="*/ 161 w 263"/>
                <a:gd name="T47" fmla="*/ 34 h 74"/>
                <a:gd name="T48" fmla="*/ 183 w 263"/>
                <a:gd name="T49" fmla="*/ 35 h 74"/>
                <a:gd name="T50" fmla="*/ 174 w 263"/>
                <a:gd name="T51" fmla="*/ 41 h 74"/>
                <a:gd name="T52" fmla="*/ 150 w 263"/>
                <a:gd name="T53" fmla="*/ 58 h 74"/>
                <a:gd name="T54" fmla="*/ 183 w 263"/>
                <a:gd name="T55" fmla="*/ 66 h 74"/>
                <a:gd name="T56" fmla="*/ 188 w 263"/>
                <a:gd name="T57" fmla="*/ 73 h 74"/>
                <a:gd name="T58" fmla="*/ 192 w 263"/>
                <a:gd name="T59" fmla="*/ 39 h 74"/>
                <a:gd name="T60" fmla="*/ 71 w 263"/>
                <a:gd name="T61" fmla="*/ 73 h 74"/>
                <a:gd name="T62" fmla="*/ 76 w 263"/>
                <a:gd name="T63" fmla="*/ 69 h 74"/>
                <a:gd name="T64" fmla="*/ 79 w 263"/>
                <a:gd name="T65" fmla="*/ 33 h 74"/>
                <a:gd name="T66" fmla="*/ 98 w 263"/>
                <a:gd name="T67" fmla="*/ 36 h 74"/>
                <a:gd name="T68" fmla="*/ 98 w 263"/>
                <a:gd name="T69" fmla="*/ 69 h 74"/>
                <a:gd name="T70" fmla="*/ 103 w 263"/>
                <a:gd name="T71" fmla="*/ 73 h 74"/>
                <a:gd name="T72" fmla="*/ 108 w 263"/>
                <a:gd name="T73" fmla="*/ 69 h 74"/>
                <a:gd name="T74" fmla="*/ 110 w 263"/>
                <a:gd name="T75" fmla="*/ 33 h 74"/>
                <a:gd name="T76" fmla="*/ 130 w 263"/>
                <a:gd name="T77" fmla="*/ 38 h 74"/>
                <a:gd name="T78" fmla="*/ 130 w 263"/>
                <a:gd name="T79" fmla="*/ 69 h 74"/>
                <a:gd name="T80" fmla="*/ 135 w 263"/>
                <a:gd name="T81" fmla="*/ 73 h 74"/>
                <a:gd name="T82" fmla="*/ 140 w 263"/>
                <a:gd name="T83" fmla="*/ 38 h 74"/>
                <a:gd name="T84" fmla="*/ 122 w 263"/>
                <a:gd name="T85" fmla="*/ 19 h 74"/>
                <a:gd name="T86" fmla="*/ 100 w 263"/>
                <a:gd name="T87" fmla="*/ 21 h 74"/>
                <a:gd name="T88" fmla="*/ 76 w 263"/>
                <a:gd name="T89" fmla="*/ 26 h 74"/>
                <a:gd name="T90" fmla="*/ 69 w 263"/>
                <a:gd name="T91" fmla="*/ 20 h 74"/>
                <a:gd name="T92" fmla="*/ 67 w 263"/>
                <a:gd name="T93" fmla="*/ 69 h 74"/>
                <a:gd name="T94" fmla="*/ 16 w 263"/>
                <a:gd name="T95" fmla="*/ 25 h 74"/>
                <a:gd name="T96" fmla="*/ 18 w 263"/>
                <a:gd name="T97" fmla="*/ 10 h 74"/>
                <a:gd name="T98" fmla="*/ 43 w 263"/>
                <a:gd name="T99" fmla="*/ 17 h 74"/>
                <a:gd name="T100" fmla="*/ 48 w 263"/>
                <a:gd name="T101" fmla="*/ 22 h 74"/>
                <a:gd name="T102" fmla="*/ 47 w 263"/>
                <a:gd name="T103" fmla="*/ 5 h 74"/>
                <a:gd name="T104" fmla="*/ 4 w 263"/>
                <a:gd name="T105" fmla="*/ 20 h 74"/>
                <a:gd name="T106" fmla="*/ 21 w 263"/>
                <a:gd name="T107" fmla="*/ 38 h 74"/>
                <a:gd name="T108" fmla="*/ 41 w 263"/>
                <a:gd name="T109" fmla="*/ 46 h 74"/>
                <a:gd name="T110" fmla="*/ 41 w 263"/>
                <a:gd name="T111" fmla="*/ 62 h 74"/>
                <a:gd name="T112" fmla="*/ 16 w 263"/>
                <a:gd name="T113" fmla="*/ 62 h 74"/>
                <a:gd name="T114" fmla="*/ 6 w 263"/>
                <a:gd name="T115" fmla="*/ 49 h 74"/>
                <a:gd name="T116" fmla="*/ 9 w 263"/>
                <a:gd name="T117" fmla="*/ 68 h 74"/>
                <a:gd name="T118" fmla="*/ 55 w 263"/>
                <a:gd name="T119" fmla="*/ 53 h 74"/>
                <a:gd name="T120" fmla="*/ 26 w 263"/>
                <a:gd name="T121" fmla="*/ 29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63" h="74">
                  <a:moveTo>
                    <a:pt x="243" y="58"/>
                  </a:moveTo>
                  <a:cubicBezTo>
                    <a:pt x="243" y="66"/>
                    <a:pt x="243" y="73"/>
                    <a:pt x="257" y="73"/>
                  </a:cubicBezTo>
                  <a:cubicBezTo>
                    <a:pt x="260" y="73"/>
                    <a:pt x="263" y="73"/>
                    <a:pt x="263" y="70"/>
                  </a:cubicBezTo>
                  <a:cubicBezTo>
                    <a:pt x="263" y="66"/>
                    <a:pt x="260" y="66"/>
                    <a:pt x="258" y="66"/>
                  </a:cubicBezTo>
                  <a:cubicBezTo>
                    <a:pt x="255" y="65"/>
                    <a:pt x="253" y="65"/>
                    <a:pt x="253" y="62"/>
                  </a:cubicBezTo>
                  <a:cubicBezTo>
                    <a:pt x="252" y="61"/>
                    <a:pt x="252" y="60"/>
                    <a:pt x="252" y="54"/>
                  </a:cubicBezTo>
                  <a:cubicBezTo>
                    <a:pt x="252" y="28"/>
                    <a:pt x="252" y="28"/>
                    <a:pt x="252" y="28"/>
                  </a:cubicBezTo>
                  <a:cubicBezTo>
                    <a:pt x="258" y="28"/>
                    <a:pt x="258" y="28"/>
                    <a:pt x="258" y="28"/>
                  </a:cubicBezTo>
                  <a:cubicBezTo>
                    <a:pt x="260" y="28"/>
                    <a:pt x="262" y="28"/>
                    <a:pt x="262" y="24"/>
                  </a:cubicBezTo>
                  <a:cubicBezTo>
                    <a:pt x="262" y="20"/>
                    <a:pt x="260" y="20"/>
                    <a:pt x="258" y="20"/>
                  </a:cubicBezTo>
                  <a:cubicBezTo>
                    <a:pt x="252" y="20"/>
                    <a:pt x="252" y="20"/>
                    <a:pt x="252" y="20"/>
                  </a:cubicBezTo>
                  <a:cubicBezTo>
                    <a:pt x="252" y="8"/>
                    <a:pt x="252" y="8"/>
                    <a:pt x="252" y="8"/>
                  </a:cubicBezTo>
                  <a:cubicBezTo>
                    <a:pt x="252" y="7"/>
                    <a:pt x="252" y="4"/>
                    <a:pt x="247" y="4"/>
                  </a:cubicBezTo>
                  <a:cubicBezTo>
                    <a:pt x="243" y="4"/>
                    <a:pt x="243" y="7"/>
                    <a:pt x="243" y="8"/>
                  </a:cubicBezTo>
                  <a:cubicBezTo>
                    <a:pt x="243" y="20"/>
                    <a:pt x="243" y="20"/>
                    <a:pt x="243" y="20"/>
                  </a:cubicBezTo>
                  <a:cubicBezTo>
                    <a:pt x="237" y="20"/>
                    <a:pt x="237" y="20"/>
                    <a:pt x="237" y="20"/>
                  </a:cubicBezTo>
                  <a:cubicBezTo>
                    <a:pt x="236" y="20"/>
                    <a:pt x="233" y="20"/>
                    <a:pt x="233" y="24"/>
                  </a:cubicBezTo>
                  <a:cubicBezTo>
                    <a:pt x="233" y="28"/>
                    <a:pt x="236" y="28"/>
                    <a:pt x="237" y="28"/>
                  </a:cubicBezTo>
                  <a:cubicBezTo>
                    <a:pt x="243" y="28"/>
                    <a:pt x="243" y="28"/>
                    <a:pt x="243" y="28"/>
                  </a:cubicBezTo>
                  <a:lnTo>
                    <a:pt x="243" y="58"/>
                  </a:lnTo>
                  <a:close/>
                  <a:moveTo>
                    <a:pt x="214" y="24"/>
                  </a:moveTo>
                  <a:cubicBezTo>
                    <a:pt x="214" y="22"/>
                    <a:pt x="213" y="19"/>
                    <a:pt x="209" y="19"/>
                  </a:cubicBezTo>
                  <a:cubicBezTo>
                    <a:pt x="205" y="19"/>
                    <a:pt x="205" y="22"/>
                    <a:pt x="205" y="24"/>
                  </a:cubicBezTo>
                  <a:cubicBezTo>
                    <a:pt x="205" y="69"/>
                    <a:pt x="205" y="69"/>
                    <a:pt x="205" y="69"/>
                  </a:cubicBezTo>
                  <a:cubicBezTo>
                    <a:pt x="205" y="71"/>
                    <a:pt x="205" y="73"/>
                    <a:pt x="209" y="73"/>
                  </a:cubicBezTo>
                  <a:cubicBezTo>
                    <a:pt x="214" y="73"/>
                    <a:pt x="214" y="71"/>
                    <a:pt x="214" y="69"/>
                  </a:cubicBezTo>
                  <a:cubicBezTo>
                    <a:pt x="214" y="49"/>
                    <a:pt x="214" y="49"/>
                    <a:pt x="214" y="49"/>
                  </a:cubicBezTo>
                  <a:cubicBezTo>
                    <a:pt x="214" y="43"/>
                    <a:pt x="214" y="36"/>
                    <a:pt x="221" y="31"/>
                  </a:cubicBezTo>
                  <a:cubicBezTo>
                    <a:pt x="224" y="29"/>
                    <a:pt x="226" y="29"/>
                    <a:pt x="229" y="28"/>
                  </a:cubicBezTo>
                  <a:cubicBezTo>
                    <a:pt x="230" y="28"/>
                    <a:pt x="233" y="28"/>
                    <a:pt x="233" y="24"/>
                  </a:cubicBezTo>
                  <a:cubicBezTo>
                    <a:pt x="233" y="19"/>
                    <a:pt x="229" y="19"/>
                    <a:pt x="227" y="19"/>
                  </a:cubicBezTo>
                  <a:cubicBezTo>
                    <a:pt x="221" y="19"/>
                    <a:pt x="216" y="23"/>
                    <a:pt x="214" y="29"/>
                  </a:cubicBezTo>
                  <a:lnTo>
                    <a:pt x="214" y="24"/>
                  </a:lnTo>
                  <a:close/>
                  <a:moveTo>
                    <a:pt x="176" y="47"/>
                  </a:moveTo>
                  <a:cubicBezTo>
                    <a:pt x="180" y="47"/>
                    <a:pt x="181" y="46"/>
                    <a:pt x="183" y="46"/>
                  </a:cubicBezTo>
                  <a:cubicBezTo>
                    <a:pt x="183" y="52"/>
                    <a:pt x="183" y="57"/>
                    <a:pt x="180" y="61"/>
                  </a:cubicBezTo>
                  <a:cubicBezTo>
                    <a:pt x="179" y="63"/>
                    <a:pt x="175" y="66"/>
                    <a:pt x="169" y="66"/>
                  </a:cubicBezTo>
                  <a:cubicBezTo>
                    <a:pt x="164" y="66"/>
                    <a:pt x="159" y="63"/>
                    <a:pt x="159" y="58"/>
                  </a:cubicBezTo>
                  <a:cubicBezTo>
                    <a:pt x="159" y="52"/>
                    <a:pt x="164" y="51"/>
                    <a:pt x="166" y="50"/>
                  </a:cubicBezTo>
                  <a:cubicBezTo>
                    <a:pt x="167" y="50"/>
                    <a:pt x="169" y="49"/>
                    <a:pt x="171" y="49"/>
                  </a:cubicBezTo>
                  <a:lnTo>
                    <a:pt x="176" y="47"/>
                  </a:lnTo>
                  <a:close/>
                  <a:moveTo>
                    <a:pt x="192" y="39"/>
                  </a:moveTo>
                  <a:cubicBezTo>
                    <a:pt x="192" y="34"/>
                    <a:pt x="192" y="29"/>
                    <a:pt x="188" y="25"/>
                  </a:cubicBezTo>
                  <a:cubicBezTo>
                    <a:pt x="184" y="20"/>
                    <a:pt x="178" y="19"/>
                    <a:pt x="172" y="19"/>
                  </a:cubicBezTo>
                  <a:cubicBezTo>
                    <a:pt x="165" y="19"/>
                    <a:pt x="158" y="21"/>
                    <a:pt x="154" y="27"/>
                  </a:cubicBezTo>
                  <a:cubicBezTo>
                    <a:pt x="153" y="28"/>
                    <a:pt x="152" y="31"/>
                    <a:pt x="152" y="33"/>
                  </a:cubicBezTo>
                  <a:cubicBezTo>
                    <a:pt x="152" y="35"/>
                    <a:pt x="153" y="37"/>
                    <a:pt x="157" y="37"/>
                  </a:cubicBezTo>
                  <a:cubicBezTo>
                    <a:pt x="160" y="37"/>
                    <a:pt x="161" y="35"/>
                    <a:pt x="161" y="34"/>
                  </a:cubicBezTo>
                  <a:cubicBezTo>
                    <a:pt x="162" y="31"/>
                    <a:pt x="164" y="27"/>
                    <a:pt x="172" y="27"/>
                  </a:cubicBezTo>
                  <a:cubicBezTo>
                    <a:pt x="174" y="27"/>
                    <a:pt x="183" y="27"/>
                    <a:pt x="183" y="35"/>
                  </a:cubicBezTo>
                  <a:cubicBezTo>
                    <a:pt x="183" y="38"/>
                    <a:pt x="182" y="39"/>
                    <a:pt x="180" y="39"/>
                  </a:cubicBezTo>
                  <a:cubicBezTo>
                    <a:pt x="179" y="40"/>
                    <a:pt x="177" y="40"/>
                    <a:pt x="174" y="41"/>
                  </a:cubicBezTo>
                  <a:cubicBezTo>
                    <a:pt x="165" y="42"/>
                    <a:pt x="165" y="42"/>
                    <a:pt x="165" y="42"/>
                  </a:cubicBezTo>
                  <a:cubicBezTo>
                    <a:pt x="160" y="44"/>
                    <a:pt x="150" y="46"/>
                    <a:pt x="150" y="58"/>
                  </a:cubicBezTo>
                  <a:cubicBezTo>
                    <a:pt x="150" y="67"/>
                    <a:pt x="156" y="74"/>
                    <a:pt x="167" y="74"/>
                  </a:cubicBezTo>
                  <a:cubicBezTo>
                    <a:pt x="171" y="74"/>
                    <a:pt x="178" y="73"/>
                    <a:pt x="183" y="66"/>
                  </a:cubicBezTo>
                  <a:cubicBezTo>
                    <a:pt x="183" y="70"/>
                    <a:pt x="183" y="70"/>
                    <a:pt x="184" y="71"/>
                  </a:cubicBezTo>
                  <a:cubicBezTo>
                    <a:pt x="184" y="73"/>
                    <a:pt x="186" y="73"/>
                    <a:pt x="188" y="73"/>
                  </a:cubicBezTo>
                  <a:cubicBezTo>
                    <a:pt x="191" y="73"/>
                    <a:pt x="192" y="71"/>
                    <a:pt x="192" y="69"/>
                  </a:cubicBezTo>
                  <a:lnTo>
                    <a:pt x="192" y="39"/>
                  </a:lnTo>
                  <a:close/>
                  <a:moveTo>
                    <a:pt x="67" y="69"/>
                  </a:moveTo>
                  <a:cubicBezTo>
                    <a:pt x="67" y="70"/>
                    <a:pt x="67" y="73"/>
                    <a:pt x="71" y="73"/>
                  </a:cubicBezTo>
                  <a:cubicBezTo>
                    <a:pt x="74" y="73"/>
                    <a:pt x="75" y="72"/>
                    <a:pt x="76" y="71"/>
                  </a:cubicBezTo>
                  <a:cubicBezTo>
                    <a:pt x="76" y="70"/>
                    <a:pt x="76" y="70"/>
                    <a:pt x="76" y="69"/>
                  </a:cubicBezTo>
                  <a:cubicBezTo>
                    <a:pt x="76" y="46"/>
                    <a:pt x="76" y="46"/>
                    <a:pt x="76" y="46"/>
                  </a:cubicBezTo>
                  <a:cubicBezTo>
                    <a:pt x="76" y="40"/>
                    <a:pt x="76" y="36"/>
                    <a:pt x="79" y="33"/>
                  </a:cubicBezTo>
                  <a:cubicBezTo>
                    <a:pt x="81" y="29"/>
                    <a:pt x="85" y="27"/>
                    <a:pt x="89" y="27"/>
                  </a:cubicBezTo>
                  <a:cubicBezTo>
                    <a:pt x="97" y="27"/>
                    <a:pt x="98" y="34"/>
                    <a:pt x="98" y="36"/>
                  </a:cubicBezTo>
                  <a:cubicBezTo>
                    <a:pt x="98" y="37"/>
                    <a:pt x="98" y="38"/>
                    <a:pt x="98" y="43"/>
                  </a:cubicBezTo>
                  <a:cubicBezTo>
                    <a:pt x="98" y="69"/>
                    <a:pt x="98" y="69"/>
                    <a:pt x="98" y="69"/>
                  </a:cubicBezTo>
                  <a:cubicBezTo>
                    <a:pt x="98" y="70"/>
                    <a:pt x="99" y="72"/>
                    <a:pt x="101" y="73"/>
                  </a:cubicBezTo>
                  <a:cubicBezTo>
                    <a:pt x="101" y="73"/>
                    <a:pt x="102" y="73"/>
                    <a:pt x="103" y="73"/>
                  </a:cubicBezTo>
                  <a:cubicBezTo>
                    <a:pt x="104" y="73"/>
                    <a:pt x="105" y="73"/>
                    <a:pt x="106" y="73"/>
                  </a:cubicBezTo>
                  <a:cubicBezTo>
                    <a:pt x="108" y="72"/>
                    <a:pt x="108" y="70"/>
                    <a:pt x="108" y="69"/>
                  </a:cubicBezTo>
                  <a:cubicBezTo>
                    <a:pt x="108" y="44"/>
                    <a:pt x="108" y="44"/>
                    <a:pt x="108" y="44"/>
                  </a:cubicBezTo>
                  <a:cubicBezTo>
                    <a:pt x="108" y="39"/>
                    <a:pt x="108" y="36"/>
                    <a:pt x="110" y="33"/>
                  </a:cubicBezTo>
                  <a:cubicBezTo>
                    <a:pt x="112" y="30"/>
                    <a:pt x="115" y="27"/>
                    <a:pt x="120" y="27"/>
                  </a:cubicBezTo>
                  <a:cubicBezTo>
                    <a:pt x="130" y="27"/>
                    <a:pt x="130" y="35"/>
                    <a:pt x="130" y="38"/>
                  </a:cubicBezTo>
                  <a:cubicBezTo>
                    <a:pt x="130" y="40"/>
                    <a:pt x="130" y="43"/>
                    <a:pt x="130" y="46"/>
                  </a:cubicBezTo>
                  <a:cubicBezTo>
                    <a:pt x="130" y="69"/>
                    <a:pt x="130" y="69"/>
                    <a:pt x="130" y="69"/>
                  </a:cubicBezTo>
                  <a:cubicBezTo>
                    <a:pt x="130" y="70"/>
                    <a:pt x="130" y="72"/>
                    <a:pt x="132" y="73"/>
                  </a:cubicBezTo>
                  <a:cubicBezTo>
                    <a:pt x="133" y="73"/>
                    <a:pt x="134" y="73"/>
                    <a:pt x="135" y="73"/>
                  </a:cubicBezTo>
                  <a:cubicBezTo>
                    <a:pt x="139" y="73"/>
                    <a:pt x="140" y="70"/>
                    <a:pt x="140" y="69"/>
                  </a:cubicBezTo>
                  <a:cubicBezTo>
                    <a:pt x="140" y="38"/>
                    <a:pt x="140" y="38"/>
                    <a:pt x="140" y="38"/>
                  </a:cubicBezTo>
                  <a:cubicBezTo>
                    <a:pt x="140" y="33"/>
                    <a:pt x="139" y="29"/>
                    <a:pt x="136" y="24"/>
                  </a:cubicBezTo>
                  <a:cubicBezTo>
                    <a:pt x="132" y="20"/>
                    <a:pt x="127" y="19"/>
                    <a:pt x="122" y="19"/>
                  </a:cubicBezTo>
                  <a:cubicBezTo>
                    <a:pt x="114" y="19"/>
                    <a:pt x="109" y="22"/>
                    <a:pt x="105" y="27"/>
                  </a:cubicBezTo>
                  <a:cubicBezTo>
                    <a:pt x="105" y="26"/>
                    <a:pt x="103" y="23"/>
                    <a:pt x="100" y="21"/>
                  </a:cubicBezTo>
                  <a:cubicBezTo>
                    <a:pt x="97" y="19"/>
                    <a:pt x="94" y="19"/>
                    <a:pt x="91" y="19"/>
                  </a:cubicBezTo>
                  <a:cubicBezTo>
                    <a:pt x="84" y="19"/>
                    <a:pt x="80" y="21"/>
                    <a:pt x="76" y="26"/>
                  </a:cubicBezTo>
                  <a:cubicBezTo>
                    <a:pt x="76" y="23"/>
                    <a:pt x="76" y="21"/>
                    <a:pt x="74" y="20"/>
                  </a:cubicBezTo>
                  <a:cubicBezTo>
                    <a:pt x="72" y="19"/>
                    <a:pt x="70" y="19"/>
                    <a:pt x="69" y="20"/>
                  </a:cubicBezTo>
                  <a:cubicBezTo>
                    <a:pt x="67" y="21"/>
                    <a:pt x="67" y="22"/>
                    <a:pt x="67" y="24"/>
                  </a:cubicBezTo>
                  <a:lnTo>
                    <a:pt x="67" y="69"/>
                  </a:lnTo>
                  <a:close/>
                  <a:moveTo>
                    <a:pt x="26" y="29"/>
                  </a:moveTo>
                  <a:cubicBezTo>
                    <a:pt x="22" y="28"/>
                    <a:pt x="18" y="27"/>
                    <a:pt x="16" y="25"/>
                  </a:cubicBezTo>
                  <a:cubicBezTo>
                    <a:pt x="16" y="25"/>
                    <a:pt x="14" y="23"/>
                    <a:pt x="14" y="19"/>
                  </a:cubicBezTo>
                  <a:cubicBezTo>
                    <a:pt x="14" y="15"/>
                    <a:pt x="15" y="12"/>
                    <a:pt x="18" y="10"/>
                  </a:cubicBezTo>
                  <a:cubicBezTo>
                    <a:pt x="20" y="9"/>
                    <a:pt x="24" y="8"/>
                    <a:pt x="28" y="8"/>
                  </a:cubicBezTo>
                  <a:cubicBezTo>
                    <a:pt x="39" y="8"/>
                    <a:pt x="42" y="14"/>
                    <a:pt x="43" y="17"/>
                  </a:cubicBezTo>
                  <a:cubicBezTo>
                    <a:pt x="44" y="18"/>
                    <a:pt x="45" y="20"/>
                    <a:pt x="45" y="20"/>
                  </a:cubicBezTo>
                  <a:cubicBezTo>
                    <a:pt x="46" y="22"/>
                    <a:pt x="47" y="22"/>
                    <a:pt x="48" y="22"/>
                  </a:cubicBezTo>
                  <a:cubicBezTo>
                    <a:pt x="51" y="22"/>
                    <a:pt x="53" y="20"/>
                    <a:pt x="53" y="17"/>
                  </a:cubicBezTo>
                  <a:cubicBezTo>
                    <a:pt x="53" y="15"/>
                    <a:pt x="51" y="9"/>
                    <a:pt x="47" y="5"/>
                  </a:cubicBezTo>
                  <a:cubicBezTo>
                    <a:pt x="41" y="0"/>
                    <a:pt x="33" y="0"/>
                    <a:pt x="28" y="0"/>
                  </a:cubicBezTo>
                  <a:cubicBezTo>
                    <a:pt x="12" y="0"/>
                    <a:pt x="4" y="8"/>
                    <a:pt x="4" y="20"/>
                  </a:cubicBezTo>
                  <a:cubicBezTo>
                    <a:pt x="4" y="31"/>
                    <a:pt x="11" y="34"/>
                    <a:pt x="13" y="35"/>
                  </a:cubicBezTo>
                  <a:cubicBezTo>
                    <a:pt x="15" y="36"/>
                    <a:pt x="18" y="37"/>
                    <a:pt x="21" y="38"/>
                  </a:cubicBezTo>
                  <a:cubicBezTo>
                    <a:pt x="28" y="40"/>
                    <a:pt x="28" y="40"/>
                    <a:pt x="28" y="40"/>
                  </a:cubicBezTo>
                  <a:cubicBezTo>
                    <a:pt x="34" y="42"/>
                    <a:pt x="38" y="43"/>
                    <a:pt x="41" y="46"/>
                  </a:cubicBezTo>
                  <a:cubicBezTo>
                    <a:pt x="43" y="47"/>
                    <a:pt x="45" y="50"/>
                    <a:pt x="45" y="54"/>
                  </a:cubicBezTo>
                  <a:cubicBezTo>
                    <a:pt x="45" y="57"/>
                    <a:pt x="43" y="60"/>
                    <a:pt x="41" y="62"/>
                  </a:cubicBezTo>
                  <a:cubicBezTo>
                    <a:pt x="37" y="65"/>
                    <a:pt x="31" y="65"/>
                    <a:pt x="29" y="65"/>
                  </a:cubicBezTo>
                  <a:cubicBezTo>
                    <a:pt x="26" y="65"/>
                    <a:pt x="21" y="65"/>
                    <a:pt x="16" y="62"/>
                  </a:cubicBezTo>
                  <a:cubicBezTo>
                    <a:pt x="12" y="59"/>
                    <a:pt x="11" y="55"/>
                    <a:pt x="10" y="52"/>
                  </a:cubicBezTo>
                  <a:cubicBezTo>
                    <a:pt x="10" y="50"/>
                    <a:pt x="9" y="49"/>
                    <a:pt x="6" y="49"/>
                  </a:cubicBezTo>
                  <a:cubicBezTo>
                    <a:pt x="4" y="49"/>
                    <a:pt x="0" y="50"/>
                    <a:pt x="0" y="54"/>
                  </a:cubicBezTo>
                  <a:cubicBezTo>
                    <a:pt x="0" y="55"/>
                    <a:pt x="2" y="63"/>
                    <a:pt x="9" y="68"/>
                  </a:cubicBezTo>
                  <a:cubicBezTo>
                    <a:pt x="14" y="72"/>
                    <a:pt x="21" y="74"/>
                    <a:pt x="28" y="74"/>
                  </a:cubicBezTo>
                  <a:cubicBezTo>
                    <a:pt x="40" y="74"/>
                    <a:pt x="55" y="69"/>
                    <a:pt x="55" y="53"/>
                  </a:cubicBezTo>
                  <a:cubicBezTo>
                    <a:pt x="55" y="37"/>
                    <a:pt x="43" y="34"/>
                    <a:pt x="35" y="32"/>
                  </a:cubicBezTo>
                  <a:lnTo>
                    <a:pt x="26" y="29"/>
                  </a:lnTo>
                  <a:close/>
                </a:path>
              </a:pathLst>
            </a:cu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6">
              <a:extLst>
                <a:ext uri="{FF2B5EF4-FFF2-40B4-BE49-F238E27FC236}">
                  <a16:creationId xmlns:a16="http://schemas.microsoft.com/office/drawing/2014/main" id="{4A2726D5-A080-4CA7-9639-8742730B8B20}"/>
                </a:ext>
              </a:extLst>
            </p:cNvPr>
            <p:cNvSpPr>
              <a:spLocks noEditPoints="1"/>
            </p:cNvSpPr>
            <p:nvPr userDrawn="1"/>
          </p:nvSpPr>
          <p:spPr bwMode="auto">
            <a:xfrm>
              <a:off x="3827463" y="-796925"/>
              <a:ext cx="1416050" cy="331787"/>
            </a:xfrm>
            <a:custGeom>
              <a:avLst/>
              <a:gdLst>
                <a:gd name="T0" fmla="*/ 425 w 445"/>
                <a:gd name="T1" fmla="*/ 4 h 102"/>
                <a:gd name="T2" fmla="*/ 416 w 445"/>
                <a:gd name="T3" fmla="*/ 7 h 102"/>
                <a:gd name="T4" fmla="*/ 419 w 445"/>
                <a:gd name="T5" fmla="*/ 7 h 102"/>
                <a:gd name="T6" fmla="*/ 436 w 445"/>
                <a:gd name="T7" fmla="*/ 19 h 102"/>
                <a:gd name="T8" fmla="*/ 427 w 445"/>
                <a:gd name="T9" fmla="*/ 23 h 102"/>
                <a:gd name="T10" fmla="*/ 430 w 445"/>
                <a:gd name="T11" fmla="*/ 8 h 102"/>
                <a:gd name="T12" fmla="*/ 437 w 445"/>
                <a:gd name="T13" fmla="*/ 23 h 102"/>
                <a:gd name="T14" fmla="*/ 442 w 445"/>
                <a:gd name="T15" fmla="*/ 11 h 102"/>
                <a:gd name="T16" fmla="*/ 445 w 445"/>
                <a:gd name="T17" fmla="*/ 4 h 102"/>
                <a:gd name="T18" fmla="*/ 366 w 445"/>
                <a:gd name="T19" fmla="*/ 86 h 102"/>
                <a:gd name="T20" fmla="*/ 388 w 445"/>
                <a:gd name="T21" fmla="*/ 65 h 102"/>
                <a:gd name="T22" fmla="*/ 409 w 445"/>
                <a:gd name="T23" fmla="*/ 33 h 102"/>
                <a:gd name="T24" fmla="*/ 360 w 445"/>
                <a:gd name="T25" fmla="*/ 51 h 102"/>
                <a:gd name="T26" fmla="*/ 392 w 445"/>
                <a:gd name="T27" fmla="*/ 49 h 102"/>
                <a:gd name="T28" fmla="*/ 342 w 445"/>
                <a:gd name="T29" fmla="*/ 70 h 102"/>
                <a:gd name="T30" fmla="*/ 377 w 445"/>
                <a:gd name="T31" fmla="*/ 96 h 102"/>
                <a:gd name="T32" fmla="*/ 403 w 445"/>
                <a:gd name="T33" fmla="*/ 86 h 102"/>
                <a:gd name="T34" fmla="*/ 332 w 445"/>
                <a:gd name="T35" fmla="*/ 31 h 102"/>
                <a:gd name="T36" fmla="*/ 293 w 445"/>
                <a:gd name="T37" fmla="*/ 28 h 102"/>
                <a:gd name="T38" fmla="*/ 276 w 445"/>
                <a:gd name="T39" fmla="*/ 40 h 102"/>
                <a:gd name="T40" fmla="*/ 270 w 445"/>
                <a:gd name="T41" fmla="*/ 101 h 102"/>
                <a:gd name="T42" fmla="*/ 290 w 445"/>
                <a:gd name="T43" fmla="*/ 60 h 102"/>
                <a:gd name="T44" fmla="*/ 315 w 445"/>
                <a:gd name="T45" fmla="*/ 50 h 102"/>
                <a:gd name="T46" fmla="*/ 306 w 445"/>
                <a:gd name="T47" fmla="*/ 98 h 102"/>
                <a:gd name="T48" fmla="*/ 326 w 445"/>
                <a:gd name="T49" fmla="*/ 88 h 102"/>
                <a:gd name="T50" fmla="*/ 271 w 445"/>
                <a:gd name="T51" fmla="*/ 10 h 102"/>
                <a:gd name="T52" fmla="*/ 258 w 445"/>
                <a:gd name="T53" fmla="*/ 21 h 102"/>
                <a:gd name="T54" fmla="*/ 237 w 445"/>
                <a:gd name="T55" fmla="*/ 101 h 102"/>
                <a:gd name="T56" fmla="*/ 263 w 445"/>
                <a:gd name="T57" fmla="*/ 40 h 102"/>
                <a:gd name="T58" fmla="*/ 248 w 445"/>
                <a:gd name="T59" fmla="*/ 30 h 102"/>
                <a:gd name="T60" fmla="*/ 198 w 445"/>
                <a:gd name="T61" fmla="*/ 40 h 102"/>
                <a:gd name="T62" fmla="*/ 177 w 445"/>
                <a:gd name="T63" fmla="*/ 44 h 102"/>
                <a:gd name="T64" fmla="*/ 207 w 445"/>
                <a:gd name="T65" fmla="*/ 89 h 102"/>
                <a:gd name="T66" fmla="*/ 230 w 445"/>
                <a:gd name="T67" fmla="*/ 28 h 102"/>
                <a:gd name="T68" fmla="*/ 197 w 445"/>
                <a:gd name="T69" fmla="*/ 78 h 102"/>
                <a:gd name="T70" fmla="*/ 141 w 445"/>
                <a:gd name="T71" fmla="*/ 77 h 102"/>
                <a:gd name="T72" fmla="*/ 114 w 445"/>
                <a:gd name="T73" fmla="*/ 78 h 102"/>
                <a:gd name="T74" fmla="*/ 141 w 445"/>
                <a:gd name="T75" fmla="*/ 77 h 102"/>
                <a:gd name="T76" fmla="*/ 144 w 445"/>
                <a:gd name="T77" fmla="*/ 27 h 102"/>
                <a:gd name="T78" fmla="*/ 124 w 445"/>
                <a:gd name="T79" fmla="*/ 47 h 102"/>
                <a:gd name="T80" fmla="*/ 136 w 445"/>
                <a:gd name="T81" fmla="*/ 54 h 102"/>
                <a:gd name="T82" fmla="*/ 94 w 445"/>
                <a:gd name="T83" fmla="*/ 79 h 102"/>
                <a:gd name="T84" fmla="*/ 137 w 445"/>
                <a:gd name="T85" fmla="*/ 93 h 102"/>
                <a:gd name="T86" fmla="*/ 167 w 445"/>
                <a:gd name="T87" fmla="*/ 56 h 102"/>
                <a:gd name="T88" fmla="*/ 26 w 445"/>
                <a:gd name="T89" fmla="*/ 6 h 102"/>
                <a:gd name="T90" fmla="*/ 3 w 445"/>
                <a:gd name="T91" fmla="*/ 98 h 102"/>
                <a:gd name="T92" fmla="*/ 34 w 445"/>
                <a:gd name="T93" fmla="*/ 46 h 102"/>
                <a:gd name="T94" fmla="*/ 64 w 445"/>
                <a:gd name="T95" fmla="*/ 101 h 102"/>
                <a:gd name="T96" fmla="*/ 99 w 445"/>
                <a:gd name="T97" fmla="*/ 2 h 102"/>
                <a:gd name="T98" fmla="*/ 81 w 445"/>
                <a:gd name="T99" fmla="*/ 14 h 102"/>
                <a:gd name="T100" fmla="*/ 67 w 445"/>
                <a:gd name="T101" fmla="*/ 6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45" h="102">
                  <a:moveTo>
                    <a:pt x="419" y="7"/>
                  </a:moveTo>
                  <a:cubicBezTo>
                    <a:pt x="425" y="7"/>
                    <a:pt x="425" y="7"/>
                    <a:pt x="425" y="7"/>
                  </a:cubicBezTo>
                  <a:cubicBezTo>
                    <a:pt x="425" y="4"/>
                    <a:pt x="425" y="4"/>
                    <a:pt x="425" y="4"/>
                  </a:cubicBezTo>
                  <a:cubicBezTo>
                    <a:pt x="410" y="4"/>
                    <a:pt x="410" y="4"/>
                    <a:pt x="410" y="4"/>
                  </a:cubicBezTo>
                  <a:cubicBezTo>
                    <a:pt x="410" y="7"/>
                    <a:pt x="410" y="7"/>
                    <a:pt x="410" y="7"/>
                  </a:cubicBezTo>
                  <a:cubicBezTo>
                    <a:pt x="416" y="7"/>
                    <a:pt x="416" y="7"/>
                    <a:pt x="416" y="7"/>
                  </a:cubicBezTo>
                  <a:cubicBezTo>
                    <a:pt x="416" y="23"/>
                    <a:pt x="416" y="23"/>
                    <a:pt x="416" y="23"/>
                  </a:cubicBezTo>
                  <a:cubicBezTo>
                    <a:pt x="419" y="23"/>
                    <a:pt x="419" y="23"/>
                    <a:pt x="419" y="23"/>
                  </a:cubicBezTo>
                  <a:lnTo>
                    <a:pt x="419" y="7"/>
                  </a:lnTo>
                  <a:close/>
                  <a:moveTo>
                    <a:pt x="445" y="4"/>
                  </a:moveTo>
                  <a:cubicBezTo>
                    <a:pt x="440" y="4"/>
                    <a:pt x="440" y="4"/>
                    <a:pt x="440" y="4"/>
                  </a:cubicBezTo>
                  <a:cubicBezTo>
                    <a:pt x="436" y="19"/>
                    <a:pt x="436" y="19"/>
                    <a:pt x="436" y="19"/>
                  </a:cubicBezTo>
                  <a:cubicBezTo>
                    <a:pt x="431" y="4"/>
                    <a:pt x="431" y="4"/>
                    <a:pt x="431" y="4"/>
                  </a:cubicBezTo>
                  <a:cubicBezTo>
                    <a:pt x="427" y="4"/>
                    <a:pt x="427" y="4"/>
                    <a:pt x="427" y="4"/>
                  </a:cubicBezTo>
                  <a:cubicBezTo>
                    <a:pt x="427" y="23"/>
                    <a:pt x="427" y="23"/>
                    <a:pt x="427" y="23"/>
                  </a:cubicBezTo>
                  <a:cubicBezTo>
                    <a:pt x="430" y="23"/>
                    <a:pt x="430" y="23"/>
                    <a:pt x="430" y="23"/>
                  </a:cubicBezTo>
                  <a:cubicBezTo>
                    <a:pt x="430" y="11"/>
                    <a:pt x="430" y="11"/>
                    <a:pt x="430" y="11"/>
                  </a:cubicBezTo>
                  <a:cubicBezTo>
                    <a:pt x="430" y="10"/>
                    <a:pt x="430" y="9"/>
                    <a:pt x="430" y="8"/>
                  </a:cubicBezTo>
                  <a:cubicBezTo>
                    <a:pt x="430" y="10"/>
                    <a:pt x="430" y="10"/>
                    <a:pt x="431" y="11"/>
                  </a:cubicBezTo>
                  <a:cubicBezTo>
                    <a:pt x="434" y="23"/>
                    <a:pt x="434" y="23"/>
                    <a:pt x="434" y="23"/>
                  </a:cubicBezTo>
                  <a:cubicBezTo>
                    <a:pt x="437" y="23"/>
                    <a:pt x="437" y="23"/>
                    <a:pt x="437" y="23"/>
                  </a:cubicBezTo>
                  <a:cubicBezTo>
                    <a:pt x="441" y="11"/>
                    <a:pt x="441" y="11"/>
                    <a:pt x="441" y="11"/>
                  </a:cubicBezTo>
                  <a:cubicBezTo>
                    <a:pt x="442" y="9"/>
                    <a:pt x="442" y="9"/>
                    <a:pt x="442" y="8"/>
                  </a:cubicBezTo>
                  <a:cubicBezTo>
                    <a:pt x="442" y="8"/>
                    <a:pt x="442" y="10"/>
                    <a:pt x="442" y="11"/>
                  </a:cubicBezTo>
                  <a:cubicBezTo>
                    <a:pt x="442" y="23"/>
                    <a:pt x="442" y="23"/>
                    <a:pt x="442" y="23"/>
                  </a:cubicBezTo>
                  <a:cubicBezTo>
                    <a:pt x="445" y="23"/>
                    <a:pt x="445" y="23"/>
                    <a:pt x="445" y="23"/>
                  </a:cubicBezTo>
                  <a:lnTo>
                    <a:pt x="445" y="4"/>
                  </a:lnTo>
                  <a:close/>
                  <a:moveTo>
                    <a:pt x="385" y="77"/>
                  </a:moveTo>
                  <a:cubicBezTo>
                    <a:pt x="384" y="78"/>
                    <a:pt x="381" y="81"/>
                    <a:pt x="375" y="84"/>
                  </a:cubicBezTo>
                  <a:cubicBezTo>
                    <a:pt x="371" y="86"/>
                    <a:pt x="368" y="86"/>
                    <a:pt x="366" y="86"/>
                  </a:cubicBezTo>
                  <a:cubicBezTo>
                    <a:pt x="361" y="86"/>
                    <a:pt x="358" y="83"/>
                    <a:pt x="359" y="78"/>
                  </a:cubicBezTo>
                  <a:cubicBezTo>
                    <a:pt x="361" y="71"/>
                    <a:pt x="368" y="70"/>
                    <a:pt x="374" y="69"/>
                  </a:cubicBezTo>
                  <a:cubicBezTo>
                    <a:pt x="384" y="67"/>
                    <a:pt x="385" y="66"/>
                    <a:pt x="388" y="65"/>
                  </a:cubicBezTo>
                  <a:lnTo>
                    <a:pt x="385" y="77"/>
                  </a:lnTo>
                  <a:close/>
                  <a:moveTo>
                    <a:pt x="411" y="56"/>
                  </a:moveTo>
                  <a:cubicBezTo>
                    <a:pt x="413" y="49"/>
                    <a:pt x="415" y="40"/>
                    <a:pt x="409" y="33"/>
                  </a:cubicBezTo>
                  <a:cubicBezTo>
                    <a:pt x="406" y="30"/>
                    <a:pt x="401" y="27"/>
                    <a:pt x="388" y="27"/>
                  </a:cubicBezTo>
                  <a:cubicBezTo>
                    <a:pt x="365" y="27"/>
                    <a:pt x="355" y="36"/>
                    <a:pt x="354" y="43"/>
                  </a:cubicBezTo>
                  <a:cubicBezTo>
                    <a:pt x="352" y="48"/>
                    <a:pt x="356" y="51"/>
                    <a:pt x="360" y="51"/>
                  </a:cubicBezTo>
                  <a:cubicBezTo>
                    <a:pt x="364" y="51"/>
                    <a:pt x="368" y="48"/>
                    <a:pt x="369" y="47"/>
                  </a:cubicBezTo>
                  <a:cubicBezTo>
                    <a:pt x="372" y="45"/>
                    <a:pt x="374" y="42"/>
                    <a:pt x="382" y="42"/>
                  </a:cubicBezTo>
                  <a:cubicBezTo>
                    <a:pt x="385" y="42"/>
                    <a:pt x="394" y="42"/>
                    <a:pt x="392" y="49"/>
                  </a:cubicBezTo>
                  <a:cubicBezTo>
                    <a:pt x="391" y="52"/>
                    <a:pt x="388" y="53"/>
                    <a:pt x="381" y="54"/>
                  </a:cubicBezTo>
                  <a:cubicBezTo>
                    <a:pt x="364" y="57"/>
                    <a:pt x="358" y="58"/>
                    <a:pt x="352" y="62"/>
                  </a:cubicBezTo>
                  <a:cubicBezTo>
                    <a:pt x="349" y="63"/>
                    <a:pt x="345" y="65"/>
                    <a:pt x="342" y="70"/>
                  </a:cubicBezTo>
                  <a:cubicBezTo>
                    <a:pt x="341" y="72"/>
                    <a:pt x="339" y="75"/>
                    <a:pt x="338" y="79"/>
                  </a:cubicBezTo>
                  <a:cubicBezTo>
                    <a:pt x="335" y="93"/>
                    <a:pt x="342" y="102"/>
                    <a:pt x="357" y="102"/>
                  </a:cubicBezTo>
                  <a:cubicBezTo>
                    <a:pt x="363" y="102"/>
                    <a:pt x="370" y="100"/>
                    <a:pt x="377" y="96"/>
                  </a:cubicBezTo>
                  <a:cubicBezTo>
                    <a:pt x="379" y="95"/>
                    <a:pt x="380" y="94"/>
                    <a:pt x="382" y="93"/>
                  </a:cubicBezTo>
                  <a:cubicBezTo>
                    <a:pt x="382" y="96"/>
                    <a:pt x="382" y="101"/>
                    <a:pt x="389" y="101"/>
                  </a:cubicBezTo>
                  <a:cubicBezTo>
                    <a:pt x="399" y="101"/>
                    <a:pt x="401" y="91"/>
                    <a:pt x="403" y="86"/>
                  </a:cubicBezTo>
                  <a:lnTo>
                    <a:pt x="411" y="56"/>
                  </a:lnTo>
                  <a:close/>
                  <a:moveTo>
                    <a:pt x="336" y="53"/>
                  </a:moveTo>
                  <a:cubicBezTo>
                    <a:pt x="338" y="47"/>
                    <a:pt x="339" y="38"/>
                    <a:pt x="332" y="31"/>
                  </a:cubicBezTo>
                  <a:cubicBezTo>
                    <a:pt x="329" y="29"/>
                    <a:pt x="325" y="27"/>
                    <a:pt x="319" y="27"/>
                  </a:cubicBezTo>
                  <a:cubicBezTo>
                    <a:pt x="307" y="27"/>
                    <a:pt x="300" y="34"/>
                    <a:pt x="297" y="37"/>
                  </a:cubicBezTo>
                  <a:cubicBezTo>
                    <a:pt x="297" y="34"/>
                    <a:pt x="297" y="30"/>
                    <a:pt x="293" y="28"/>
                  </a:cubicBezTo>
                  <a:cubicBezTo>
                    <a:pt x="291" y="28"/>
                    <a:pt x="290" y="28"/>
                    <a:pt x="289" y="28"/>
                  </a:cubicBezTo>
                  <a:cubicBezTo>
                    <a:pt x="286" y="28"/>
                    <a:pt x="283" y="29"/>
                    <a:pt x="282" y="30"/>
                  </a:cubicBezTo>
                  <a:cubicBezTo>
                    <a:pt x="278" y="33"/>
                    <a:pt x="277" y="36"/>
                    <a:pt x="276" y="40"/>
                  </a:cubicBezTo>
                  <a:cubicBezTo>
                    <a:pt x="263" y="89"/>
                    <a:pt x="263" y="89"/>
                    <a:pt x="263" y="89"/>
                  </a:cubicBezTo>
                  <a:cubicBezTo>
                    <a:pt x="262" y="92"/>
                    <a:pt x="260" y="98"/>
                    <a:pt x="266" y="100"/>
                  </a:cubicBezTo>
                  <a:cubicBezTo>
                    <a:pt x="267" y="101"/>
                    <a:pt x="268" y="101"/>
                    <a:pt x="270" y="101"/>
                  </a:cubicBezTo>
                  <a:cubicBezTo>
                    <a:pt x="272" y="101"/>
                    <a:pt x="275" y="100"/>
                    <a:pt x="278" y="98"/>
                  </a:cubicBezTo>
                  <a:cubicBezTo>
                    <a:pt x="281" y="95"/>
                    <a:pt x="282" y="92"/>
                    <a:pt x="283" y="89"/>
                  </a:cubicBezTo>
                  <a:cubicBezTo>
                    <a:pt x="290" y="60"/>
                    <a:pt x="290" y="60"/>
                    <a:pt x="290" y="60"/>
                  </a:cubicBezTo>
                  <a:cubicBezTo>
                    <a:pt x="291" y="56"/>
                    <a:pt x="293" y="50"/>
                    <a:pt x="299" y="46"/>
                  </a:cubicBezTo>
                  <a:cubicBezTo>
                    <a:pt x="302" y="45"/>
                    <a:pt x="304" y="44"/>
                    <a:pt x="307" y="44"/>
                  </a:cubicBezTo>
                  <a:cubicBezTo>
                    <a:pt x="311" y="44"/>
                    <a:pt x="314" y="46"/>
                    <a:pt x="315" y="50"/>
                  </a:cubicBezTo>
                  <a:cubicBezTo>
                    <a:pt x="316" y="52"/>
                    <a:pt x="315" y="55"/>
                    <a:pt x="314" y="58"/>
                  </a:cubicBezTo>
                  <a:cubicBezTo>
                    <a:pt x="306" y="89"/>
                    <a:pt x="306" y="89"/>
                    <a:pt x="306" y="89"/>
                  </a:cubicBezTo>
                  <a:cubicBezTo>
                    <a:pt x="305" y="91"/>
                    <a:pt x="304" y="95"/>
                    <a:pt x="306" y="98"/>
                  </a:cubicBezTo>
                  <a:cubicBezTo>
                    <a:pt x="307" y="99"/>
                    <a:pt x="309" y="101"/>
                    <a:pt x="313" y="101"/>
                  </a:cubicBezTo>
                  <a:cubicBezTo>
                    <a:pt x="317" y="101"/>
                    <a:pt x="320" y="99"/>
                    <a:pt x="322" y="97"/>
                  </a:cubicBezTo>
                  <a:cubicBezTo>
                    <a:pt x="325" y="95"/>
                    <a:pt x="326" y="91"/>
                    <a:pt x="326" y="88"/>
                  </a:cubicBezTo>
                  <a:lnTo>
                    <a:pt x="336" y="53"/>
                  </a:lnTo>
                  <a:close/>
                  <a:moveTo>
                    <a:pt x="258" y="21"/>
                  </a:moveTo>
                  <a:cubicBezTo>
                    <a:pt x="264" y="21"/>
                    <a:pt x="269" y="16"/>
                    <a:pt x="271" y="10"/>
                  </a:cubicBezTo>
                  <a:cubicBezTo>
                    <a:pt x="273" y="5"/>
                    <a:pt x="269" y="0"/>
                    <a:pt x="264" y="0"/>
                  </a:cubicBezTo>
                  <a:cubicBezTo>
                    <a:pt x="258" y="0"/>
                    <a:pt x="252" y="5"/>
                    <a:pt x="251" y="10"/>
                  </a:cubicBezTo>
                  <a:cubicBezTo>
                    <a:pt x="250" y="16"/>
                    <a:pt x="253" y="21"/>
                    <a:pt x="258" y="21"/>
                  </a:cubicBezTo>
                  <a:moveTo>
                    <a:pt x="230" y="88"/>
                  </a:moveTo>
                  <a:cubicBezTo>
                    <a:pt x="229" y="92"/>
                    <a:pt x="228" y="98"/>
                    <a:pt x="233" y="100"/>
                  </a:cubicBezTo>
                  <a:cubicBezTo>
                    <a:pt x="234" y="100"/>
                    <a:pt x="235" y="101"/>
                    <a:pt x="237" y="101"/>
                  </a:cubicBezTo>
                  <a:cubicBezTo>
                    <a:pt x="240" y="101"/>
                    <a:pt x="243" y="100"/>
                    <a:pt x="246" y="97"/>
                  </a:cubicBezTo>
                  <a:cubicBezTo>
                    <a:pt x="248" y="94"/>
                    <a:pt x="249" y="91"/>
                    <a:pt x="250" y="88"/>
                  </a:cubicBezTo>
                  <a:cubicBezTo>
                    <a:pt x="263" y="40"/>
                    <a:pt x="263" y="40"/>
                    <a:pt x="263" y="40"/>
                  </a:cubicBezTo>
                  <a:cubicBezTo>
                    <a:pt x="264" y="36"/>
                    <a:pt x="265" y="31"/>
                    <a:pt x="260" y="29"/>
                  </a:cubicBezTo>
                  <a:cubicBezTo>
                    <a:pt x="259" y="28"/>
                    <a:pt x="258" y="28"/>
                    <a:pt x="256" y="28"/>
                  </a:cubicBezTo>
                  <a:cubicBezTo>
                    <a:pt x="253" y="28"/>
                    <a:pt x="250" y="29"/>
                    <a:pt x="248" y="30"/>
                  </a:cubicBezTo>
                  <a:cubicBezTo>
                    <a:pt x="246" y="32"/>
                    <a:pt x="245" y="34"/>
                    <a:pt x="243" y="40"/>
                  </a:cubicBezTo>
                  <a:lnTo>
                    <a:pt x="230" y="88"/>
                  </a:lnTo>
                  <a:close/>
                  <a:moveTo>
                    <a:pt x="198" y="40"/>
                  </a:moveTo>
                  <a:cubicBezTo>
                    <a:pt x="198" y="35"/>
                    <a:pt x="198" y="28"/>
                    <a:pt x="190" y="28"/>
                  </a:cubicBezTo>
                  <a:cubicBezTo>
                    <a:pt x="186" y="28"/>
                    <a:pt x="179" y="31"/>
                    <a:pt x="177" y="38"/>
                  </a:cubicBezTo>
                  <a:cubicBezTo>
                    <a:pt x="177" y="40"/>
                    <a:pt x="177" y="42"/>
                    <a:pt x="177" y="44"/>
                  </a:cubicBezTo>
                  <a:cubicBezTo>
                    <a:pt x="180" y="91"/>
                    <a:pt x="180" y="91"/>
                    <a:pt x="180" y="91"/>
                  </a:cubicBezTo>
                  <a:cubicBezTo>
                    <a:pt x="181" y="98"/>
                    <a:pt x="181" y="101"/>
                    <a:pt x="190" y="101"/>
                  </a:cubicBezTo>
                  <a:cubicBezTo>
                    <a:pt x="200" y="101"/>
                    <a:pt x="202" y="98"/>
                    <a:pt x="207" y="89"/>
                  </a:cubicBezTo>
                  <a:cubicBezTo>
                    <a:pt x="235" y="43"/>
                    <a:pt x="235" y="43"/>
                    <a:pt x="235" y="43"/>
                  </a:cubicBezTo>
                  <a:cubicBezTo>
                    <a:pt x="236" y="41"/>
                    <a:pt x="237" y="39"/>
                    <a:pt x="238" y="37"/>
                  </a:cubicBezTo>
                  <a:cubicBezTo>
                    <a:pt x="239" y="31"/>
                    <a:pt x="235" y="28"/>
                    <a:pt x="230" y="28"/>
                  </a:cubicBezTo>
                  <a:cubicBezTo>
                    <a:pt x="223" y="28"/>
                    <a:pt x="220" y="34"/>
                    <a:pt x="217" y="38"/>
                  </a:cubicBezTo>
                  <a:cubicBezTo>
                    <a:pt x="202" y="67"/>
                    <a:pt x="202" y="67"/>
                    <a:pt x="202" y="67"/>
                  </a:cubicBezTo>
                  <a:cubicBezTo>
                    <a:pt x="199" y="72"/>
                    <a:pt x="198" y="73"/>
                    <a:pt x="197" y="78"/>
                  </a:cubicBezTo>
                  <a:cubicBezTo>
                    <a:pt x="197" y="75"/>
                    <a:pt x="197" y="72"/>
                    <a:pt x="197" y="68"/>
                  </a:cubicBezTo>
                  <a:lnTo>
                    <a:pt x="198" y="40"/>
                  </a:lnTo>
                  <a:close/>
                  <a:moveTo>
                    <a:pt x="141" y="77"/>
                  </a:moveTo>
                  <a:cubicBezTo>
                    <a:pt x="139" y="78"/>
                    <a:pt x="137" y="81"/>
                    <a:pt x="131" y="84"/>
                  </a:cubicBezTo>
                  <a:cubicBezTo>
                    <a:pt x="127" y="86"/>
                    <a:pt x="124" y="86"/>
                    <a:pt x="122" y="86"/>
                  </a:cubicBezTo>
                  <a:cubicBezTo>
                    <a:pt x="116" y="86"/>
                    <a:pt x="113" y="83"/>
                    <a:pt x="114" y="78"/>
                  </a:cubicBezTo>
                  <a:cubicBezTo>
                    <a:pt x="116" y="71"/>
                    <a:pt x="124" y="70"/>
                    <a:pt x="130" y="69"/>
                  </a:cubicBezTo>
                  <a:cubicBezTo>
                    <a:pt x="140" y="67"/>
                    <a:pt x="141" y="66"/>
                    <a:pt x="144" y="65"/>
                  </a:cubicBezTo>
                  <a:lnTo>
                    <a:pt x="141" y="77"/>
                  </a:lnTo>
                  <a:close/>
                  <a:moveTo>
                    <a:pt x="167" y="56"/>
                  </a:moveTo>
                  <a:cubicBezTo>
                    <a:pt x="168" y="49"/>
                    <a:pt x="171" y="40"/>
                    <a:pt x="165" y="33"/>
                  </a:cubicBezTo>
                  <a:cubicBezTo>
                    <a:pt x="162" y="30"/>
                    <a:pt x="156" y="27"/>
                    <a:pt x="144" y="27"/>
                  </a:cubicBezTo>
                  <a:cubicBezTo>
                    <a:pt x="121" y="27"/>
                    <a:pt x="111" y="36"/>
                    <a:pt x="109" y="43"/>
                  </a:cubicBezTo>
                  <a:cubicBezTo>
                    <a:pt x="108" y="48"/>
                    <a:pt x="112" y="51"/>
                    <a:pt x="116" y="51"/>
                  </a:cubicBezTo>
                  <a:cubicBezTo>
                    <a:pt x="120" y="51"/>
                    <a:pt x="123" y="48"/>
                    <a:pt x="124" y="47"/>
                  </a:cubicBezTo>
                  <a:cubicBezTo>
                    <a:pt x="127" y="45"/>
                    <a:pt x="130" y="42"/>
                    <a:pt x="138" y="42"/>
                  </a:cubicBezTo>
                  <a:cubicBezTo>
                    <a:pt x="140" y="42"/>
                    <a:pt x="149" y="42"/>
                    <a:pt x="148" y="49"/>
                  </a:cubicBezTo>
                  <a:cubicBezTo>
                    <a:pt x="147" y="52"/>
                    <a:pt x="143" y="53"/>
                    <a:pt x="136" y="54"/>
                  </a:cubicBezTo>
                  <a:cubicBezTo>
                    <a:pt x="120" y="57"/>
                    <a:pt x="114" y="58"/>
                    <a:pt x="107" y="62"/>
                  </a:cubicBezTo>
                  <a:cubicBezTo>
                    <a:pt x="105" y="63"/>
                    <a:pt x="101" y="65"/>
                    <a:pt x="98" y="70"/>
                  </a:cubicBezTo>
                  <a:cubicBezTo>
                    <a:pt x="96" y="72"/>
                    <a:pt x="95" y="75"/>
                    <a:pt x="94" y="79"/>
                  </a:cubicBezTo>
                  <a:cubicBezTo>
                    <a:pt x="90" y="93"/>
                    <a:pt x="97" y="102"/>
                    <a:pt x="113" y="102"/>
                  </a:cubicBezTo>
                  <a:cubicBezTo>
                    <a:pt x="119" y="102"/>
                    <a:pt x="126" y="100"/>
                    <a:pt x="132" y="96"/>
                  </a:cubicBezTo>
                  <a:cubicBezTo>
                    <a:pt x="134" y="95"/>
                    <a:pt x="135" y="94"/>
                    <a:pt x="137" y="93"/>
                  </a:cubicBezTo>
                  <a:cubicBezTo>
                    <a:pt x="138" y="96"/>
                    <a:pt x="138" y="101"/>
                    <a:pt x="145" y="101"/>
                  </a:cubicBezTo>
                  <a:cubicBezTo>
                    <a:pt x="154" y="101"/>
                    <a:pt x="157" y="91"/>
                    <a:pt x="159" y="86"/>
                  </a:cubicBezTo>
                  <a:lnTo>
                    <a:pt x="167" y="56"/>
                  </a:lnTo>
                  <a:close/>
                  <a:moveTo>
                    <a:pt x="49" y="9"/>
                  </a:moveTo>
                  <a:cubicBezTo>
                    <a:pt x="48" y="4"/>
                    <a:pt x="46" y="1"/>
                    <a:pt x="38" y="1"/>
                  </a:cubicBezTo>
                  <a:cubicBezTo>
                    <a:pt x="34" y="1"/>
                    <a:pt x="29" y="3"/>
                    <a:pt x="26" y="6"/>
                  </a:cubicBezTo>
                  <a:cubicBezTo>
                    <a:pt x="23" y="9"/>
                    <a:pt x="23" y="12"/>
                    <a:pt x="22" y="16"/>
                  </a:cubicBezTo>
                  <a:cubicBezTo>
                    <a:pt x="3" y="87"/>
                    <a:pt x="3" y="87"/>
                    <a:pt x="3" y="87"/>
                  </a:cubicBezTo>
                  <a:cubicBezTo>
                    <a:pt x="2" y="91"/>
                    <a:pt x="0" y="95"/>
                    <a:pt x="3" y="98"/>
                  </a:cubicBezTo>
                  <a:cubicBezTo>
                    <a:pt x="3" y="99"/>
                    <a:pt x="5" y="101"/>
                    <a:pt x="9" y="101"/>
                  </a:cubicBezTo>
                  <a:cubicBezTo>
                    <a:pt x="19" y="101"/>
                    <a:pt x="22" y="91"/>
                    <a:pt x="23" y="86"/>
                  </a:cubicBezTo>
                  <a:cubicBezTo>
                    <a:pt x="34" y="46"/>
                    <a:pt x="34" y="46"/>
                    <a:pt x="34" y="46"/>
                  </a:cubicBezTo>
                  <a:cubicBezTo>
                    <a:pt x="35" y="41"/>
                    <a:pt x="35" y="40"/>
                    <a:pt x="36" y="36"/>
                  </a:cubicBezTo>
                  <a:cubicBezTo>
                    <a:pt x="54" y="91"/>
                    <a:pt x="54" y="91"/>
                    <a:pt x="54" y="91"/>
                  </a:cubicBezTo>
                  <a:cubicBezTo>
                    <a:pt x="56" y="97"/>
                    <a:pt x="57" y="101"/>
                    <a:pt x="64" y="101"/>
                  </a:cubicBezTo>
                  <a:cubicBezTo>
                    <a:pt x="77" y="101"/>
                    <a:pt x="80" y="93"/>
                    <a:pt x="81" y="87"/>
                  </a:cubicBezTo>
                  <a:cubicBezTo>
                    <a:pt x="101" y="14"/>
                    <a:pt x="101" y="14"/>
                    <a:pt x="101" y="14"/>
                  </a:cubicBezTo>
                  <a:cubicBezTo>
                    <a:pt x="102" y="10"/>
                    <a:pt x="103" y="5"/>
                    <a:pt x="99" y="2"/>
                  </a:cubicBezTo>
                  <a:cubicBezTo>
                    <a:pt x="98" y="2"/>
                    <a:pt x="97" y="1"/>
                    <a:pt x="94" y="1"/>
                  </a:cubicBezTo>
                  <a:cubicBezTo>
                    <a:pt x="91" y="1"/>
                    <a:pt x="88" y="3"/>
                    <a:pt x="86" y="5"/>
                  </a:cubicBezTo>
                  <a:cubicBezTo>
                    <a:pt x="83" y="7"/>
                    <a:pt x="81" y="11"/>
                    <a:pt x="81" y="14"/>
                  </a:cubicBezTo>
                  <a:cubicBezTo>
                    <a:pt x="70" y="53"/>
                    <a:pt x="70" y="53"/>
                    <a:pt x="70" y="53"/>
                  </a:cubicBezTo>
                  <a:cubicBezTo>
                    <a:pt x="70" y="55"/>
                    <a:pt x="69" y="57"/>
                    <a:pt x="69" y="59"/>
                  </a:cubicBezTo>
                  <a:cubicBezTo>
                    <a:pt x="68" y="61"/>
                    <a:pt x="68" y="63"/>
                    <a:pt x="67" y="65"/>
                  </a:cubicBezTo>
                  <a:lnTo>
                    <a:pt x="49" y="9"/>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0" name="Wellspect">
            <a:extLst>
              <a:ext uri="{FF2B5EF4-FFF2-40B4-BE49-F238E27FC236}">
                <a16:creationId xmlns:a16="http://schemas.microsoft.com/office/drawing/2014/main" id="{48988171-71BD-490C-815F-659FD4D8FE6C}"/>
              </a:ext>
            </a:extLst>
          </p:cNvPr>
          <p:cNvSpPr>
            <a:spLocks noEditPoints="1"/>
          </p:cNvSpPr>
          <p:nvPr/>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027081955"/>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rgbClr val="F2F2F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Klicken Sie auf , um Mastertextstile zu bearbeiten</a:t>
            </a:r>
          </a:p>
          <a:p>
            <a:pPr lvl="1"/>
            <a:r>
              <a:rPr lang="en-US" dirty="0"/>
              <a:t>Zweite Ebene</a:t>
            </a:r>
          </a:p>
          <a:p>
            <a:pPr lvl="2"/>
            <a:r>
              <a:rPr lang="en-US" dirty="0"/>
              <a:t>Dritte Ebene</a:t>
            </a:r>
          </a:p>
          <a:p>
            <a:pPr lvl="3"/>
            <a:r>
              <a:rPr lang="en-US" dirty="0"/>
              <a:t>Vierte Ebene</a:t>
            </a:r>
          </a:p>
          <a:p>
            <a:pPr lvl="4"/>
            <a:r>
              <a:rPr lang="en-US" dirty="0"/>
              <a:t>Fünfte Ebene</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Klicken Sie hier, um den Master-Titelstil zu bearbeiten</a:t>
            </a:r>
          </a:p>
        </p:txBody>
      </p:sp>
      <p:grpSp>
        <p:nvGrpSpPr>
          <p:cNvPr id="13" name="Navina Classic">
            <a:extLst>
              <a:ext uri="{FF2B5EF4-FFF2-40B4-BE49-F238E27FC236}">
                <a16:creationId xmlns:a16="http://schemas.microsoft.com/office/drawing/2014/main" id="{9357385C-973E-453D-B7C0-79088BAD9CE0}"/>
              </a:ext>
            </a:extLst>
          </p:cNvPr>
          <p:cNvGrpSpPr/>
          <p:nvPr userDrawn="1"/>
        </p:nvGrpSpPr>
        <p:grpSpPr>
          <a:xfrm>
            <a:off x="9345116" y="6146799"/>
            <a:ext cx="2430462" cy="331788"/>
            <a:chOff x="4710113" y="-950913"/>
            <a:chExt cx="2430462" cy="331788"/>
          </a:xfrm>
        </p:grpSpPr>
        <p:sp>
          <p:nvSpPr>
            <p:cNvPr id="11" name="Freeform 5">
              <a:extLst>
                <a:ext uri="{FF2B5EF4-FFF2-40B4-BE49-F238E27FC236}">
                  <a16:creationId xmlns:a16="http://schemas.microsoft.com/office/drawing/2014/main" id="{E59D6842-FA9C-4BC4-99B3-062991EF052B}"/>
                </a:ext>
              </a:extLst>
            </p:cNvPr>
            <p:cNvSpPr>
              <a:spLocks noEditPoints="1"/>
            </p:cNvSpPr>
            <p:nvPr userDrawn="1"/>
          </p:nvSpPr>
          <p:spPr bwMode="auto">
            <a:xfrm>
              <a:off x="6151563" y="-863600"/>
              <a:ext cx="989012" cy="241300"/>
            </a:xfrm>
            <a:custGeom>
              <a:avLst/>
              <a:gdLst>
                <a:gd name="T0" fmla="*/ 288 w 311"/>
                <a:gd name="T1" fmla="*/ 27 h 74"/>
                <a:gd name="T2" fmla="*/ 309 w 311"/>
                <a:gd name="T3" fmla="*/ 34 h 74"/>
                <a:gd name="T4" fmla="*/ 265 w 311"/>
                <a:gd name="T5" fmla="*/ 35 h 74"/>
                <a:gd name="T6" fmla="*/ 308 w 311"/>
                <a:gd name="T7" fmla="*/ 63 h 74"/>
                <a:gd name="T8" fmla="*/ 301 w 311"/>
                <a:gd name="T9" fmla="*/ 57 h 74"/>
                <a:gd name="T10" fmla="*/ 248 w 311"/>
                <a:gd name="T11" fmla="*/ 12 h 74"/>
                <a:gd name="T12" fmla="*/ 242 w 311"/>
                <a:gd name="T13" fmla="*/ 6 h 74"/>
                <a:gd name="T14" fmla="*/ 243 w 311"/>
                <a:gd name="T15" fmla="*/ 24 h 74"/>
                <a:gd name="T16" fmla="*/ 252 w 311"/>
                <a:gd name="T17" fmla="*/ 71 h 74"/>
                <a:gd name="T18" fmla="*/ 212 w 311"/>
                <a:gd name="T19" fmla="*/ 40 h 74"/>
                <a:gd name="T20" fmla="*/ 212 w 311"/>
                <a:gd name="T21" fmla="*/ 26 h 74"/>
                <a:gd name="T22" fmla="*/ 232 w 311"/>
                <a:gd name="T23" fmla="*/ 33 h 74"/>
                <a:gd name="T24" fmla="*/ 208 w 311"/>
                <a:gd name="T25" fmla="*/ 49 h 74"/>
                <a:gd name="T26" fmla="*/ 213 w 311"/>
                <a:gd name="T27" fmla="*/ 67 h 74"/>
                <a:gd name="T28" fmla="*/ 197 w 311"/>
                <a:gd name="T29" fmla="*/ 54 h 74"/>
                <a:gd name="T30" fmla="*/ 213 w 311"/>
                <a:gd name="T31" fmla="*/ 74 h 74"/>
                <a:gd name="T32" fmla="*/ 218 w 311"/>
                <a:gd name="T33" fmla="*/ 42 h 74"/>
                <a:gd name="T34" fmla="*/ 155 w 311"/>
                <a:gd name="T35" fmla="*/ 33 h 74"/>
                <a:gd name="T36" fmla="*/ 176 w 311"/>
                <a:gd name="T37" fmla="*/ 33 h 74"/>
                <a:gd name="T38" fmla="*/ 165 w 311"/>
                <a:gd name="T39" fmla="*/ 19 h 74"/>
                <a:gd name="T40" fmla="*/ 166 w 311"/>
                <a:gd name="T41" fmla="*/ 50 h 74"/>
                <a:gd name="T42" fmla="*/ 155 w 311"/>
                <a:gd name="T43" fmla="*/ 62 h 74"/>
                <a:gd name="T44" fmla="*/ 144 w 311"/>
                <a:gd name="T45" fmla="*/ 58 h 74"/>
                <a:gd name="T46" fmla="*/ 179 w 311"/>
                <a:gd name="T47" fmla="*/ 70 h 74"/>
                <a:gd name="T48" fmla="*/ 164 w 311"/>
                <a:gd name="T49" fmla="*/ 40 h 74"/>
                <a:gd name="T50" fmla="*/ 123 w 311"/>
                <a:gd name="T51" fmla="*/ 61 h 74"/>
                <a:gd name="T52" fmla="*/ 108 w 311"/>
                <a:gd name="T53" fmla="*/ 50 h 74"/>
                <a:gd name="T54" fmla="*/ 134 w 311"/>
                <a:gd name="T55" fmla="*/ 39 h 74"/>
                <a:gd name="T56" fmla="*/ 97 w 311"/>
                <a:gd name="T57" fmla="*/ 27 h 74"/>
                <a:gd name="T58" fmla="*/ 104 w 311"/>
                <a:gd name="T59" fmla="*/ 34 h 74"/>
                <a:gd name="T60" fmla="*/ 123 w 311"/>
                <a:gd name="T61" fmla="*/ 39 h 74"/>
                <a:gd name="T62" fmla="*/ 92 w 311"/>
                <a:gd name="T63" fmla="*/ 58 h 74"/>
                <a:gd name="T64" fmla="*/ 126 w 311"/>
                <a:gd name="T65" fmla="*/ 71 h 74"/>
                <a:gd name="T66" fmla="*/ 134 w 311"/>
                <a:gd name="T67" fmla="*/ 39 h 74"/>
                <a:gd name="T68" fmla="*/ 73 w 311"/>
                <a:gd name="T69" fmla="*/ 5 h 74"/>
                <a:gd name="T70" fmla="*/ 82 w 311"/>
                <a:gd name="T71" fmla="*/ 69 h 74"/>
                <a:gd name="T72" fmla="*/ 16 w 311"/>
                <a:gd name="T73" fmla="*/ 57 h 74"/>
                <a:gd name="T74" fmla="*/ 34 w 311"/>
                <a:gd name="T75" fmla="*/ 8 h 74"/>
                <a:gd name="T76" fmla="*/ 64 w 311"/>
                <a:gd name="T77" fmla="*/ 21 h 74"/>
                <a:gd name="T78" fmla="*/ 9 w 311"/>
                <a:gd name="T79" fmla="*/ 10 h 74"/>
                <a:gd name="T80" fmla="*/ 34 w 311"/>
                <a:gd name="T81" fmla="*/ 74 h 74"/>
                <a:gd name="T82" fmla="*/ 59 w 311"/>
                <a:gd name="T83" fmla="*/ 48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1" h="74">
                  <a:moveTo>
                    <a:pt x="288" y="66"/>
                  </a:moveTo>
                  <a:cubicBezTo>
                    <a:pt x="275" y="66"/>
                    <a:pt x="273" y="55"/>
                    <a:pt x="273" y="46"/>
                  </a:cubicBezTo>
                  <a:cubicBezTo>
                    <a:pt x="273" y="36"/>
                    <a:pt x="277" y="27"/>
                    <a:pt x="288" y="27"/>
                  </a:cubicBezTo>
                  <a:cubicBezTo>
                    <a:pt x="296" y="27"/>
                    <a:pt x="299" y="32"/>
                    <a:pt x="300" y="34"/>
                  </a:cubicBezTo>
                  <a:cubicBezTo>
                    <a:pt x="301" y="36"/>
                    <a:pt x="302" y="38"/>
                    <a:pt x="304" y="38"/>
                  </a:cubicBezTo>
                  <a:cubicBezTo>
                    <a:pt x="307" y="38"/>
                    <a:pt x="309" y="36"/>
                    <a:pt x="309" y="34"/>
                  </a:cubicBezTo>
                  <a:cubicBezTo>
                    <a:pt x="309" y="33"/>
                    <a:pt x="309" y="32"/>
                    <a:pt x="307" y="29"/>
                  </a:cubicBezTo>
                  <a:cubicBezTo>
                    <a:pt x="305" y="24"/>
                    <a:pt x="300" y="19"/>
                    <a:pt x="288" y="19"/>
                  </a:cubicBezTo>
                  <a:cubicBezTo>
                    <a:pt x="284" y="19"/>
                    <a:pt x="270" y="19"/>
                    <a:pt x="265" y="35"/>
                  </a:cubicBezTo>
                  <a:cubicBezTo>
                    <a:pt x="263" y="38"/>
                    <a:pt x="263" y="42"/>
                    <a:pt x="263" y="46"/>
                  </a:cubicBezTo>
                  <a:cubicBezTo>
                    <a:pt x="263" y="59"/>
                    <a:pt x="269" y="74"/>
                    <a:pt x="288" y="74"/>
                  </a:cubicBezTo>
                  <a:cubicBezTo>
                    <a:pt x="302" y="74"/>
                    <a:pt x="307" y="66"/>
                    <a:pt x="308" y="63"/>
                  </a:cubicBezTo>
                  <a:cubicBezTo>
                    <a:pt x="310" y="61"/>
                    <a:pt x="311" y="58"/>
                    <a:pt x="311" y="57"/>
                  </a:cubicBezTo>
                  <a:cubicBezTo>
                    <a:pt x="311" y="53"/>
                    <a:pt x="307" y="53"/>
                    <a:pt x="306" y="53"/>
                  </a:cubicBezTo>
                  <a:cubicBezTo>
                    <a:pt x="303" y="53"/>
                    <a:pt x="302" y="55"/>
                    <a:pt x="301" y="57"/>
                  </a:cubicBezTo>
                  <a:cubicBezTo>
                    <a:pt x="300" y="60"/>
                    <a:pt x="297" y="66"/>
                    <a:pt x="288" y="66"/>
                  </a:cubicBezTo>
                  <a:moveTo>
                    <a:pt x="242" y="6"/>
                  </a:moveTo>
                  <a:cubicBezTo>
                    <a:pt x="242" y="9"/>
                    <a:pt x="244" y="12"/>
                    <a:pt x="248" y="12"/>
                  </a:cubicBezTo>
                  <a:cubicBezTo>
                    <a:pt x="251" y="12"/>
                    <a:pt x="253" y="10"/>
                    <a:pt x="253" y="6"/>
                  </a:cubicBezTo>
                  <a:cubicBezTo>
                    <a:pt x="253" y="2"/>
                    <a:pt x="251" y="0"/>
                    <a:pt x="248" y="0"/>
                  </a:cubicBezTo>
                  <a:cubicBezTo>
                    <a:pt x="245" y="0"/>
                    <a:pt x="242" y="2"/>
                    <a:pt x="242" y="6"/>
                  </a:cubicBezTo>
                  <a:moveTo>
                    <a:pt x="252" y="24"/>
                  </a:moveTo>
                  <a:cubicBezTo>
                    <a:pt x="252" y="23"/>
                    <a:pt x="252" y="19"/>
                    <a:pt x="248" y="19"/>
                  </a:cubicBezTo>
                  <a:cubicBezTo>
                    <a:pt x="244" y="19"/>
                    <a:pt x="243" y="23"/>
                    <a:pt x="243" y="24"/>
                  </a:cubicBezTo>
                  <a:cubicBezTo>
                    <a:pt x="243" y="69"/>
                    <a:pt x="243" y="69"/>
                    <a:pt x="243" y="69"/>
                  </a:cubicBezTo>
                  <a:cubicBezTo>
                    <a:pt x="243" y="72"/>
                    <a:pt x="245" y="73"/>
                    <a:pt x="248" y="73"/>
                  </a:cubicBezTo>
                  <a:cubicBezTo>
                    <a:pt x="250" y="73"/>
                    <a:pt x="252" y="72"/>
                    <a:pt x="252" y="71"/>
                  </a:cubicBezTo>
                  <a:cubicBezTo>
                    <a:pt x="252" y="71"/>
                    <a:pt x="252" y="70"/>
                    <a:pt x="252" y="69"/>
                  </a:cubicBezTo>
                  <a:lnTo>
                    <a:pt x="252" y="24"/>
                  </a:lnTo>
                  <a:close/>
                  <a:moveTo>
                    <a:pt x="212" y="40"/>
                  </a:moveTo>
                  <a:cubicBezTo>
                    <a:pt x="207" y="39"/>
                    <a:pt x="203" y="38"/>
                    <a:pt x="203" y="33"/>
                  </a:cubicBezTo>
                  <a:cubicBezTo>
                    <a:pt x="203" y="31"/>
                    <a:pt x="204" y="29"/>
                    <a:pt x="206" y="28"/>
                  </a:cubicBezTo>
                  <a:cubicBezTo>
                    <a:pt x="208" y="26"/>
                    <a:pt x="211" y="26"/>
                    <a:pt x="212" y="26"/>
                  </a:cubicBezTo>
                  <a:cubicBezTo>
                    <a:pt x="220" y="26"/>
                    <a:pt x="223" y="31"/>
                    <a:pt x="224" y="33"/>
                  </a:cubicBezTo>
                  <a:cubicBezTo>
                    <a:pt x="225" y="36"/>
                    <a:pt x="226" y="37"/>
                    <a:pt x="228" y="37"/>
                  </a:cubicBezTo>
                  <a:cubicBezTo>
                    <a:pt x="230" y="37"/>
                    <a:pt x="232" y="36"/>
                    <a:pt x="232" y="33"/>
                  </a:cubicBezTo>
                  <a:cubicBezTo>
                    <a:pt x="232" y="31"/>
                    <a:pt x="230" y="19"/>
                    <a:pt x="212" y="19"/>
                  </a:cubicBezTo>
                  <a:cubicBezTo>
                    <a:pt x="195" y="19"/>
                    <a:pt x="194" y="32"/>
                    <a:pt x="194" y="34"/>
                  </a:cubicBezTo>
                  <a:cubicBezTo>
                    <a:pt x="194" y="44"/>
                    <a:pt x="203" y="47"/>
                    <a:pt x="208" y="49"/>
                  </a:cubicBezTo>
                  <a:cubicBezTo>
                    <a:pt x="214" y="50"/>
                    <a:pt x="214" y="50"/>
                    <a:pt x="214" y="50"/>
                  </a:cubicBezTo>
                  <a:cubicBezTo>
                    <a:pt x="219" y="52"/>
                    <a:pt x="224" y="53"/>
                    <a:pt x="224" y="59"/>
                  </a:cubicBezTo>
                  <a:cubicBezTo>
                    <a:pt x="224" y="63"/>
                    <a:pt x="219" y="67"/>
                    <a:pt x="213" y="67"/>
                  </a:cubicBezTo>
                  <a:cubicBezTo>
                    <a:pt x="209" y="67"/>
                    <a:pt x="205" y="65"/>
                    <a:pt x="203" y="62"/>
                  </a:cubicBezTo>
                  <a:cubicBezTo>
                    <a:pt x="202" y="60"/>
                    <a:pt x="202" y="60"/>
                    <a:pt x="200" y="56"/>
                  </a:cubicBezTo>
                  <a:cubicBezTo>
                    <a:pt x="200" y="55"/>
                    <a:pt x="199" y="54"/>
                    <a:pt x="197" y="54"/>
                  </a:cubicBezTo>
                  <a:cubicBezTo>
                    <a:pt x="195" y="54"/>
                    <a:pt x="192" y="55"/>
                    <a:pt x="192" y="58"/>
                  </a:cubicBezTo>
                  <a:cubicBezTo>
                    <a:pt x="192" y="60"/>
                    <a:pt x="193" y="65"/>
                    <a:pt x="197" y="69"/>
                  </a:cubicBezTo>
                  <a:cubicBezTo>
                    <a:pt x="203" y="74"/>
                    <a:pt x="210" y="74"/>
                    <a:pt x="213" y="74"/>
                  </a:cubicBezTo>
                  <a:cubicBezTo>
                    <a:pt x="217" y="74"/>
                    <a:pt x="223" y="73"/>
                    <a:pt x="227" y="70"/>
                  </a:cubicBezTo>
                  <a:cubicBezTo>
                    <a:pt x="230" y="68"/>
                    <a:pt x="233" y="64"/>
                    <a:pt x="233" y="58"/>
                  </a:cubicBezTo>
                  <a:cubicBezTo>
                    <a:pt x="233" y="47"/>
                    <a:pt x="223" y="44"/>
                    <a:pt x="218" y="42"/>
                  </a:cubicBezTo>
                  <a:lnTo>
                    <a:pt x="212" y="40"/>
                  </a:lnTo>
                  <a:close/>
                  <a:moveTo>
                    <a:pt x="164" y="40"/>
                  </a:moveTo>
                  <a:cubicBezTo>
                    <a:pt x="159" y="39"/>
                    <a:pt x="155" y="38"/>
                    <a:pt x="155" y="33"/>
                  </a:cubicBezTo>
                  <a:cubicBezTo>
                    <a:pt x="155" y="31"/>
                    <a:pt x="156" y="29"/>
                    <a:pt x="158" y="28"/>
                  </a:cubicBezTo>
                  <a:cubicBezTo>
                    <a:pt x="160" y="26"/>
                    <a:pt x="163" y="26"/>
                    <a:pt x="164" y="26"/>
                  </a:cubicBezTo>
                  <a:cubicBezTo>
                    <a:pt x="172" y="26"/>
                    <a:pt x="175" y="31"/>
                    <a:pt x="176" y="33"/>
                  </a:cubicBezTo>
                  <a:cubicBezTo>
                    <a:pt x="177" y="36"/>
                    <a:pt x="178" y="37"/>
                    <a:pt x="180" y="37"/>
                  </a:cubicBezTo>
                  <a:cubicBezTo>
                    <a:pt x="182" y="37"/>
                    <a:pt x="185" y="36"/>
                    <a:pt x="185" y="33"/>
                  </a:cubicBezTo>
                  <a:cubicBezTo>
                    <a:pt x="185" y="31"/>
                    <a:pt x="182" y="19"/>
                    <a:pt x="165" y="19"/>
                  </a:cubicBezTo>
                  <a:cubicBezTo>
                    <a:pt x="147" y="19"/>
                    <a:pt x="146" y="32"/>
                    <a:pt x="146" y="34"/>
                  </a:cubicBezTo>
                  <a:cubicBezTo>
                    <a:pt x="146" y="44"/>
                    <a:pt x="155" y="47"/>
                    <a:pt x="160" y="49"/>
                  </a:cubicBezTo>
                  <a:cubicBezTo>
                    <a:pt x="166" y="50"/>
                    <a:pt x="166" y="50"/>
                    <a:pt x="166" y="50"/>
                  </a:cubicBezTo>
                  <a:cubicBezTo>
                    <a:pt x="171" y="52"/>
                    <a:pt x="176" y="53"/>
                    <a:pt x="176" y="59"/>
                  </a:cubicBezTo>
                  <a:cubicBezTo>
                    <a:pt x="176" y="63"/>
                    <a:pt x="172" y="67"/>
                    <a:pt x="166" y="67"/>
                  </a:cubicBezTo>
                  <a:cubicBezTo>
                    <a:pt x="161" y="67"/>
                    <a:pt x="157" y="65"/>
                    <a:pt x="155" y="62"/>
                  </a:cubicBezTo>
                  <a:cubicBezTo>
                    <a:pt x="154" y="60"/>
                    <a:pt x="154" y="60"/>
                    <a:pt x="152" y="56"/>
                  </a:cubicBezTo>
                  <a:cubicBezTo>
                    <a:pt x="152" y="55"/>
                    <a:pt x="151" y="54"/>
                    <a:pt x="149" y="54"/>
                  </a:cubicBezTo>
                  <a:cubicBezTo>
                    <a:pt x="147" y="54"/>
                    <a:pt x="144" y="55"/>
                    <a:pt x="144" y="58"/>
                  </a:cubicBezTo>
                  <a:cubicBezTo>
                    <a:pt x="144" y="60"/>
                    <a:pt x="145" y="65"/>
                    <a:pt x="150" y="69"/>
                  </a:cubicBezTo>
                  <a:cubicBezTo>
                    <a:pt x="155" y="74"/>
                    <a:pt x="162" y="74"/>
                    <a:pt x="165" y="74"/>
                  </a:cubicBezTo>
                  <a:cubicBezTo>
                    <a:pt x="170" y="74"/>
                    <a:pt x="175" y="73"/>
                    <a:pt x="179" y="70"/>
                  </a:cubicBezTo>
                  <a:cubicBezTo>
                    <a:pt x="182" y="68"/>
                    <a:pt x="185" y="64"/>
                    <a:pt x="185" y="58"/>
                  </a:cubicBezTo>
                  <a:cubicBezTo>
                    <a:pt x="185" y="47"/>
                    <a:pt x="175" y="44"/>
                    <a:pt x="170" y="42"/>
                  </a:cubicBezTo>
                  <a:lnTo>
                    <a:pt x="164" y="40"/>
                  </a:lnTo>
                  <a:close/>
                  <a:moveTo>
                    <a:pt x="119" y="47"/>
                  </a:moveTo>
                  <a:cubicBezTo>
                    <a:pt x="123" y="47"/>
                    <a:pt x="124" y="46"/>
                    <a:pt x="126" y="46"/>
                  </a:cubicBezTo>
                  <a:cubicBezTo>
                    <a:pt x="126" y="52"/>
                    <a:pt x="125" y="57"/>
                    <a:pt x="123" y="61"/>
                  </a:cubicBezTo>
                  <a:cubicBezTo>
                    <a:pt x="121" y="63"/>
                    <a:pt x="117" y="66"/>
                    <a:pt x="112" y="66"/>
                  </a:cubicBezTo>
                  <a:cubicBezTo>
                    <a:pt x="107" y="66"/>
                    <a:pt x="102" y="63"/>
                    <a:pt x="102" y="58"/>
                  </a:cubicBezTo>
                  <a:cubicBezTo>
                    <a:pt x="102" y="52"/>
                    <a:pt x="107" y="51"/>
                    <a:pt x="108" y="50"/>
                  </a:cubicBezTo>
                  <a:cubicBezTo>
                    <a:pt x="110" y="50"/>
                    <a:pt x="112" y="49"/>
                    <a:pt x="113" y="49"/>
                  </a:cubicBezTo>
                  <a:lnTo>
                    <a:pt x="119" y="47"/>
                  </a:lnTo>
                  <a:close/>
                  <a:moveTo>
                    <a:pt x="134" y="39"/>
                  </a:moveTo>
                  <a:cubicBezTo>
                    <a:pt x="134" y="34"/>
                    <a:pt x="134" y="29"/>
                    <a:pt x="131" y="25"/>
                  </a:cubicBezTo>
                  <a:cubicBezTo>
                    <a:pt x="127" y="20"/>
                    <a:pt x="121" y="19"/>
                    <a:pt x="115" y="19"/>
                  </a:cubicBezTo>
                  <a:cubicBezTo>
                    <a:pt x="108" y="19"/>
                    <a:pt x="101" y="21"/>
                    <a:pt x="97" y="27"/>
                  </a:cubicBezTo>
                  <a:cubicBezTo>
                    <a:pt x="96" y="28"/>
                    <a:pt x="95" y="31"/>
                    <a:pt x="95" y="33"/>
                  </a:cubicBezTo>
                  <a:cubicBezTo>
                    <a:pt x="95" y="35"/>
                    <a:pt x="96" y="37"/>
                    <a:pt x="99" y="37"/>
                  </a:cubicBezTo>
                  <a:cubicBezTo>
                    <a:pt x="103" y="37"/>
                    <a:pt x="103" y="35"/>
                    <a:pt x="104" y="34"/>
                  </a:cubicBezTo>
                  <a:cubicBezTo>
                    <a:pt x="105" y="31"/>
                    <a:pt x="106" y="27"/>
                    <a:pt x="115" y="27"/>
                  </a:cubicBezTo>
                  <a:cubicBezTo>
                    <a:pt x="117" y="27"/>
                    <a:pt x="126" y="27"/>
                    <a:pt x="126" y="35"/>
                  </a:cubicBezTo>
                  <a:cubicBezTo>
                    <a:pt x="126" y="38"/>
                    <a:pt x="125" y="39"/>
                    <a:pt x="123" y="39"/>
                  </a:cubicBezTo>
                  <a:cubicBezTo>
                    <a:pt x="122" y="40"/>
                    <a:pt x="120" y="40"/>
                    <a:pt x="117" y="41"/>
                  </a:cubicBezTo>
                  <a:cubicBezTo>
                    <a:pt x="108" y="42"/>
                    <a:pt x="108" y="42"/>
                    <a:pt x="108" y="42"/>
                  </a:cubicBezTo>
                  <a:cubicBezTo>
                    <a:pt x="102" y="44"/>
                    <a:pt x="92" y="46"/>
                    <a:pt x="92" y="58"/>
                  </a:cubicBezTo>
                  <a:cubicBezTo>
                    <a:pt x="92" y="67"/>
                    <a:pt x="99" y="74"/>
                    <a:pt x="110" y="74"/>
                  </a:cubicBezTo>
                  <a:cubicBezTo>
                    <a:pt x="114" y="74"/>
                    <a:pt x="121" y="73"/>
                    <a:pt x="126" y="66"/>
                  </a:cubicBezTo>
                  <a:cubicBezTo>
                    <a:pt x="126" y="70"/>
                    <a:pt x="126" y="70"/>
                    <a:pt x="126" y="71"/>
                  </a:cubicBezTo>
                  <a:cubicBezTo>
                    <a:pt x="127" y="73"/>
                    <a:pt x="129" y="73"/>
                    <a:pt x="130" y="73"/>
                  </a:cubicBezTo>
                  <a:cubicBezTo>
                    <a:pt x="134" y="73"/>
                    <a:pt x="134" y="71"/>
                    <a:pt x="134" y="69"/>
                  </a:cubicBezTo>
                  <a:lnTo>
                    <a:pt x="134" y="39"/>
                  </a:lnTo>
                  <a:close/>
                  <a:moveTo>
                    <a:pt x="82" y="5"/>
                  </a:moveTo>
                  <a:cubicBezTo>
                    <a:pt x="82" y="4"/>
                    <a:pt x="82" y="0"/>
                    <a:pt x="78" y="0"/>
                  </a:cubicBezTo>
                  <a:cubicBezTo>
                    <a:pt x="73" y="0"/>
                    <a:pt x="73" y="4"/>
                    <a:pt x="73" y="5"/>
                  </a:cubicBezTo>
                  <a:cubicBezTo>
                    <a:pt x="73" y="69"/>
                    <a:pt x="73" y="69"/>
                    <a:pt x="73" y="69"/>
                  </a:cubicBezTo>
                  <a:cubicBezTo>
                    <a:pt x="73" y="72"/>
                    <a:pt x="75" y="73"/>
                    <a:pt x="78" y="73"/>
                  </a:cubicBezTo>
                  <a:cubicBezTo>
                    <a:pt x="82" y="73"/>
                    <a:pt x="82" y="70"/>
                    <a:pt x="82" y="69"/>
                  </a:cubicBezTo>
                  <a:lnTo>
                    <a:pt x="82" y="5"/>
                  </a:lnTo>
                  <a:close/>
                  <a:moveTo>
                    <a:pt x="34" y="66"/>
                  </a:moveTo>
                  <a:cubicBezTo>
                    <a:pt x="29" y="66"/>
                    <a:pt x="21" y="65"/>
                    <a:pt x="16" y="57"/>
                  </a:cubicBezTo>
                  <a:cubicBezTo>
                    <a:pt x="12" y="51"/>
                    <a:pt x="10" y="44"/>
                    <a:pt x="10" y="37"/>
                  </a:cubicBezTo>
                  <a:cubicBezTo>
                    <a:pt x="10" y="29"/>
                    <a:pt x="12" y="19"/>
                    <a:pt x="19" y="13"/>
                  </a:cubicBezTo>
                  <a:cubicBezTo>
                    <a:pt x="24" y="9"/>
                    <a:pt x="30" y="8"/>
                    <a:pt x="34" y="8"/>
                  </a:cubicBezTo>
                  <a:cubicBezTo>
                    <a:pt x="42" y="8"/>
                    <a:pt x="49" y="10"/>
                    <a:pt x="54" y="21"/>
                  </a:cubicBezTo>
                  <a:cubicBezTo>
                    <a:pt x="55" y="24"/>
                    <a:pt x="56" y="26"/>
                    <a:pt x="58" y="26"/>
                  </a:cubicBezTo>
                  <a:cubicBezTo>
                    <a:pt x="61" y="26"/>
                    <a:pt x="64" y="24"/>
                    <a:pt x="64" y="21"/>
                  </a:cubicBezTo>
                  <a:cubicBezTo>
                    <a:pt x="64" y="18"/>
                    <a:pt x="61" y="12"/>
                    <a:pt x="58" y="9"/>
                  </a:cubicBezTo>
                  <a:cubicBezTo>
                    <a:pt x="50" y="0"/>
                    <a:pt x="38" y="0"/>
                    <a:pt x="34" y="0"/>
                  </a:cubicBezTo>
                  <a:cubicBezTo>
                    <a:pt x="30" y="0"/>
                    <a:pt x="18" y="0"/>
                    <a:pt x="9" y="10"/>
                  </a:cubicBezTo>
                  <a:cubicBezTo>
                    <a:pt x="2" y="17"/>
                    <a:pt x="0" y="27"/>
                    <a:pt x="0" y="37"/>
                  </a:cubicBezTo>
                  <a:cubicBezTo>
                    <a:pt x="0" y="47"/>
                    <a:pt x="2" y="56"/>
                    <a:pt x="8" y="64"/>
                  </a:cubicBezTo>
                  <a:cubicBezTo>
                    <a:pt x="11" y="68"/>
                    <a:pt x="18" y="74"/>
                    <a:pt x="34" y="74"/>
                  </a:cubicBezTo>
                  <a:cubicBezTo>
                    <a:pt x="40" y="74"/>
                    <a:pt x="53" y="73"/>
                    <a:pt x="61" y="61"/>
                  </a:cubicBezTo>
                  <a:cubicBezTo>
                    <a:pt x="62" y="60"/>
                    <a:pt x="65" y="55"/>
                    <a:pt x="65" y="52"/>
                  </a:cubicBezTo>
                  <a:cubicBezTo>
                    <a:pt x="65" y="49"/>
                    <a:pt x="61" y="48"/>
                    <a:pt x="59" y="48"/>
                  </a:cubicBezTo>
                  <a:cubicBezTo>
                    <a:pt x="56" y="48"/>
                    <a:pt x="56" y="50"/>
                    <a:pt x="54" y="53"/>
                  </a:cubicBezTo>
                  <a:cubicBezTo>
                    <a:pt x="51" y="61"/>
                    <a:pt x="43" y="66"/>
                    <a:pt x="34" y="66"/>
                  </a:cubicBezTo>
                </a:path>
              </a:pathLst>
            </a:cu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6">
              <a:extLst>
                <a:ext uri="{FF2B5EF4-FFF2-40B4-BE49-F238E27FC236}">
                  <a16:creationId xmlns:a16="http://schemas.microsoft.com/office/drawing/2014/main" id="{C4F7CDC4-77E7-4CEA-A203-C364AE44D29C}"/>
                </a:ext>
              </a:extLst>
            </p:cNvPr>
            <p:cNvSpPr>
              <a:spLocks noEditPoints="1"/>
            </p:cNvSpPr>
            <p:nvPr userDrawn="1"/>
          </p:nvSpPr>
          <p:spPr bwMode="auto">
            <a:xfrm>
              <a:off x="4710113" y="-950913"/>
              <a:ext cx="1416050" cy="331788"/>
            </a:xfrm>
            <a:custGeom>
              <a:avLst/>
              <a:gdLst>
                <a:gd name="T0" fmla="*/ 425 w 445"/>
                <a:gd name="T1" fmla="*/ 4 h 102"/>
                <a:gd name="T2" fmla="*/ 416 w 445"/>
                <a:gd name="T3" fmla="*/ 7 h 102"/>
                <a:gd name="T4" fmla="*/ 419 w 445"/>
                <a:gd name="T5" fmla="*/ 7 h 102"/>
                <a:gd name="T6" fmla="*/ 436 w 445"/>
                <a:gd name="T7" fmla="*/ 19 h 102"/>
                <a:gd name="T8" fmla="*/ 427 w 445"/>
                <a:gd name="T9" fmla="*/ 23 h 102"/>
                <a:gd name="T10" fmla="*/ 430 w 445"/>
                <a:gd name="T11" fmla="*/ 8 h 102"/>
                <a:gd name="T12" fmla="*/ 437 w 445"/>
                <a:gd name="T13" fmla="*/ 23 h 102"/>
                <a:gd name="T14" fmla="*/ 442 w 445"/>
                <a:gd name="T15" fmla="*/ 11 h 102"/>
                <a:gd name="T16" fmla="*/ 445 w 445"/>
                <a:gd name="T17" fmla="*/ 4 h 102"/>
                <a:gd name="T18" fmla="*/ 366 w 445"/>
                <a:gd name="T19" fmla="*/ 86 h 102"/>
                <a:gd name="T20" fmla="*/ 388 w 445"/>
                <a:gd name="T21" fmla="*/ 65 h 102"/>
                <a:gd name="T22" fmla="*/ 409 w 445"/>
                <a:gd name="T23" fmla="*/ 33 h 102"/>
                <a:gd name="T24" fmla="*/ 360 w 445"/>
                <a:gd name="T25" fmla="*/ 51 h 102"/>
                <a:gd name="T26" fmla="*/ 392 w 445"/>
                <a:gd name="T27" fmla="*/ 49 h 102"/>
                <a:gd name="T28" fmla="*/ 342 w 445"/>
                <a:gd name="T29" fmla="*/ 70 h 102"/>
                <a:gd name="T30" fmla="*/ 377 w 445"/>
                <a:gd name="T31" fmla="*/ 96 h 102"/>
                <a:gd name="T32" fmla="*/ 403 w 445"/>
                <a:gd name="T33" fmla="*/ 86 h 102"/>
                <a:gd name="T34" fmla="*/ 332 w 445"/>
                <a:gd name="T35" fmla="*/ 31 h 102"/>
                <a:gd name="T36" fmla="*/ 293 w 445"/>
                <a:gd name="T37" fmla="*/ 28 h 102"/>
                <a:gd name="T38" fmla="*/ 276 w 445"/>
                <a:gd name="T39" fmla="*/ 40 h 102"/>
                <a:gd name="T40" fmla="*/ 270 w 445"/>
                <a:gd name="T41" fmla="*/ 101 h 102"/>
                <a:gd name="T42" fmla="*/ 290 w 445"/>
                <a:gd name="T43" fmla="*/ 60 h 102"/>
                <a:gd name="T44" fmla="*/ 315 w 445"/>
                <a:gd name="T45" fmla="*/ 50 h 102"/>
                <a:gd name="T46" fmla="*/ 306 w 445"/>
                <a:gd name="T47" fmla="*/ 98 h 102"/>
                <a:gd name="T48" fmla="*/ 326 w 445"/>
                <a:gd name="T49" fmla="*/ 88 h 102"/>
                <a:gd name="T50" fmla="*/ 271 w 445"/>
                <a:gd name="T51" fmla="*/ 10 h 102"/>
                <a:gd name="T52" fmla="*/ 258 w 445"/>
                <a:gd name="T53" fmla="*/ 21 h 102"/>
                <a:gd name="T54" fmla="*/ 237 w 445"/>
                <a:gd name="T55" fmla="*/ 101 h 102"/>
                <a:gd name="T56" fmla="*/ 263 w 445"/>
                <a:gd name="T57" fmla="*/ 40 h 102"/>
                <a:gd name="T58" fmla="*/ 248 w 445"/>
                <a:gd name="T59" fmla="*/ 30 h 102"/>
                <a:gd name="T60" fmla="*/ 198 w 445"/>
                <a:gd name="T61" fmla="*/ 40 h 102"/>
                <a:gd name="T62" fmla="*/ 177 w 445"/>
                <a:gd name="T63" fmla="*/ 44 h 102"/>
                <a:gd name="T64" fmla="*/ 207 w 445"/>
                <a:gd name="T65" fmla="*/ 89 h 102"/>
                <a:gd name="T66" fmla="*/ 230 w 445"/>
                <a:gd name="T67" fmla="*/ 28 h 102"/>
                <a:gd name="T68" fmla="*/ 197 w 445"/>
                <a:gd name="T69" fmla="*/ 78 h 102"/>
                <a:gd name="T70" fmla="*/ 141 w 445"/>
                <a:gd name="T71" fmla="*/ 77 h 102"/>
                <a:gd name="T72" fmla="*/ 114 w 445"/>
                <a:gd name="T73" fmla="*/ 78 h 102"/>
                <a:gd name="T74" fmla="*/ 141 w 445"/>
                <a:gd name="T75" fmla="*/ 77 h 102"/>
                <a:gd name="T76" fmla="*/ 144 w 445"/>
                <a:gd name="T77" fmla="*/ 27 h 102"/>
                <a:gd name="T78" fmla="*/ 124 w 445"/>
                <a:gd name="T79" fmla="*/ 47 h 102"/>
                <a:gd name="T80" fmla="*/ 136 w 445"/>
                <a:gd name="T81" fmla="*/ 54 h 102"/>
                <a:gd name="T82" fmla="*/ 94 w 445"/>
                <a:gd name="T83" fmla="*/ 79 h 102"/>
                <a:gd name="T84" fmla="*/ 137 w 445"/>
                <a:gd name="T85" fmla="*/ 93 h 102"/>
                <a:gd name="T86" fmla="*/ 167 w 445"/>
                <a:gd name="T87" fmla="*/ 56 h 102"/>
                <a:gd name="T88" fmla="*/ 26 w 445"/>
                <a:gd name="T89" fmla="*/ 6 h 102"/>
                <a:gd name="T90" fmla="*/ 3 w 445"/>
                <a:gd name="T91" fmla="*/ 98 h 102"/>
                <a:gd name="T92" fmla="*/ 34 w 445"/>
                <a:gd name="T93" fmla="*/ 46 h 102"/>
                <a:gd name="T94" fmla="*/ 64 w 445"/>
                <a:gd name="T95" fmla="*/ 101 h 102"/>
                <a:gd name="T96" fmla="*/ 99 w 445"/>
                <a:gd name="T97" fmla="*/ 2 h 102"/>
                <a:gd name="T98" fmla="*/ 81 w 445"/>
                <a:gd name="T99" fmla="*/ 14 h 102"/>
                <a:gd name="T100" fmla="*/ 67 w 445"/>
                <a:gd name="T101" fmla="*/ 6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45" h="102">
                  <a:moveTo>
                    <a:pt x="419" y="7"/>
                  </a:moveTo>
                  <a:cubicBezTo>
                    <a:pt x="425" y="7"/>
                    <a:pt x="425" y="7"/>
                    <a:pt x="425" y="7"/>
                  </a:cubicBezTo>
                  <a:cubicBezTo>
                    <a:pt x="425" y="4"/>
                    <a:pt x="425" y="4"/>
                    <a:pt x="425" y="4"/>
                  </a:cubicBezTo>
                  <a:cubicBezTo>
                    <a:pt x="410" y="4"/>
                    <a:pt x="410" y="4"/>
                    <a:pt x="410" y="4"/>
                  </a:cubicBezTo>
                  <a:cubicBezTo>
                    <a:pt x="410" y="7"/>
                    <a:pt x="410" y="7"/>
                    <a:pt x="410" y="7"/>
                  </a:cubicBezTo>
                  <a:cubicBezTo>
                    <a:pt x="416" y="7"/>
                    <a:pt x="416" y="7"/>
                    <a:pt x="416" y="7"/>
                  </a:cubicBezTo>
                  <a:cubicBezTo>
                    <a:pt x="416" y="23"/>
                    <a:pt x="416" y="23"/>
                    <a:pt x="416" y="23"/>
                  </a:cubicBezTo>
                  <a:cubicBezTo>
                    <a:pt x="419" y="23"/>
                    <a:pt x="419" y="23"/>
                    <a:pt x="419" y="23"/>
                  </a:cubicBezTo>
                  <a:lnTo>
                    <a:pt x="419" y="7"/>
                  </a:lnTo>
                  <a:close/>
                  <a:moveTo>
                    <a:pt x="445" y="4"/>
                  </a:moveTo>
                  <a:cubicBezTo>
                    <a:pt x="440" y="4"/>
                    <a:pt x="440" y="4"/>
                    <a:pt x="440" y="4"/>
                  </a:cubicBezTo>
                  <a:cubicBezTo>
                    <a:pt x="436" y="19"/>
                    <a:pt x="436" y="19"/>
                    <a:pt x="436" y="19"/>
                  </a:cubicBezTo>
                  <a:cubicBezTo>
                    <a:pt x="431" y="4"/>
                    <a:pt x="431" y="4"/>
                    <a:pt x="431" y="4"/>
                  </a:cubicBezTo>
                  <a:cubicBezTo>
                    <a:pt x="427" y="4"/>
                    <a:pt x="427" y="4"/>
                    <a:pt x="427" y="4"/>
                  </a:cubicBezTo>
                  <a:cubicBezTo>
                    <a:pt x="427" y="23"/>
                    <a:pt x="427" y="23"/>
                    <a:pt x="427" y="23"/>
                  </a:cubicBezTo>
                  <a:cubicBezTo>
                    <a:pt x="430" y="23"/>
                    <a:pt x="430" y="23"/>
                    <a:pt x="430" y="23"/>
                  </a:cubicBezTo>
                  <a:cubicBezTo>
                    <a:pt x="430" y="11"/>
                    <a:pt x="430" y="11"/>
                    <a:pt x="430" y="11"/>
                  </a:cubicBezTo>
                  <a:cubicBezTo>
                    <a:pt x="430" y="10"/>
                    <a:pt x="430" y="9"/>
                    <a:pt x="430" y="8"/>
                  </a:cubicBezTo>
                  <a:cubicBezTo>
                    <a:pt x="430" y="10"/>
                    <a:pt x="430" y="10"/>
                    <a:pt x="431" y="11"/>
                  </a:cubicBezTo>
                  <a:cubicBezTo>
                    <a:pt x="434" y="23"/>
                    <a:pt x="434" y="23"/>
                    <a:pt x="434" y="23"/>
                  </a:cubicBezTo>
                  <a:cubicBezTo>
                    <a:pt x="437" y="23"/>
                    <a:pt x="437" y="23"/>
                    <a:pt x="437" y="23"/>
                  </a:cubicBezTo>
                  <a:cubicBezTo>
                    <a:pt x="441" y="11"/>
                    <a:pt x="441" y="11"/>
                    <a:pt x="441" y="11"/>
                  </a:cubicBezTo>
                  <a:cubicBezTo>
                    <a:pt x="442" y="9"/>
                    <a:pt x="442" y="9"/>
                    <a:pt x="442" y="8"/>
                  </a:cubicBezTo>
                  <a:cubicBezTo>
                    <a:pt x="442" y="8"/>
                    <a:pt x="442" y="10"/>
                    <a:pt x="442" y="11"/>
                  </a:cubicBezTo>
                  <a:cubicBezTo>
                    <a:pt x="442" y="23"/>
                    <a:pt x="442" y="23"/>
                    <a:pt x="442" y="23"/>
                  </a:cubicBezTo>
                  <a:cubicBezTo>
                    <a:pt x="445" y="23"/>
                    <a:pt x="445" y="23"/>
                    <a:pt x="445" y="23"/>
                  </a:cubicBezTo>
                  <a:lnTo>
                    <a:pt x="445" y="4"/>
                  </a:lnTo>
                  <a:close/>
                  <a:moveTo>
                    <a:pt x="385" y="77"/>
                  </a:moveTo>
                  <a:cubicBezTo>
                    <a:pt x="384" y="78"/>
                    <a:pt x="381" y="81"/>
                    <a:pt x="375" y="84"/>
                  </a:cubicBezTo>
                  <a:cubicBezTo>
                    <a:pt x="371" y="86"/>
                    <a:pt x="368" y="86"/>
                    <a:pt x="366" y="86"/>
                  </a:cubicBezTo>
                  <a:cubicBezTo>
                    <a:pt x="361" y="86"/>
                    <a:pt x="358" y="83"/>
                    <a:pt x="359" y="78"/>
                  </a:cubicBezTo>
                  <a:cubicBezTo>
                    <a:pt x="361" y="71"/>
                    <a:pt x="368" y="70"/>
                    <a:pt x="374" y="69"/>
                  </a:cubicBezTo>
                  <a:cubicBezTo>
                    <a:pt x="384" y="67"/>
                    <a:pt x="385" y="66"/>
                    <a:pt x="388" y="65"/>
                  </a:cubicBezTo>
                  <a:lnTo>
                    <a:pt x="385" y="77"/>
                  </a:lnTo>
                  <a:close/>
                  <a:moveTo>
                    <a:pt x="411" y="56"/>
                  </a:moveTo>
                  <a:cubicBezTo>
                    <a:pt x="413" y="49"/>
                    <a:pt x="415" y="40"/>
                    <a:pt x="409" y="33"/>
                  </a:cubicBezTo>
                  <a:cubicBezTo>
                    <a:pt x="406" y="30"/>
                    <a:pt x="401" y="27"/>
                    <a:pt x="388" y="27"/>
                  </a:cubicBezTo>
                  <a:cubicBezTo>
                    <a:pt x="365" y="27"/>
                    <a:pt x="355" y="36"/>
                    <a:pt x="354" y="43"/>
                  </a:cubicBezTo>
                  <a:cubicBezTo>
                    <a:pt x="352" y="48"/>
                    <a:pt x="356" y="51"/>
                    <a:pt x="360" y="51"/>
                  </a:cubicBezTo>
                  <a:cubicBezTo>
                    <a:pt x="364" y="51"/>
                    <a:pt x="368" y="48"/>
                    <a:pt x="369" y="47"/>
                  </a:cubicBezTo>
                  <a:cubicBezTo>
                    <a:pt x="372" y="45"/>
                    <a:pt x="374" y="42"/>
                    <a:pt x="382" y="42"/>
                  </a:cubicBezTo>
                  <a:cubicBezTo>
                    <a:pt x="385" y="42"/>
                    <a:pt x="394" y="42"/>
                    <a:pt x="392" y="49"/>
                  </a:cubicBezTo>
                  <a:cubicBezTo>
                    <a:pt x="391" y="52"/>
                    <a:pt x="388" y="53"/>
                    <a:pt x="381" y="54"/>
                  </a:cubicBezTo>
                  <a:cubicBezTo>
                    <a:pt x="364" y="57"/>
                    <a:pt x="358" y="58"/>
                    <a:pt x="352" y="62"/>
                  </a:cubicBezTo>
                  <a:cubicBezTo>
                    <a:pt x="349" y="63"/>
                    <a:pt x="345" y="65"/>
                    <a:pt x="342" y="70"/>
                  </a:cubicBezTo>
                  <a:cubicBezTo>
                    <a:pt x="341" y="72"/>
                    <a:pt x="339" y="75"/>
                    <a:pt x="338" y="79"/>
                  </a:cubicBezTo>
                  <a:cubicBezTo>
                    <a:pt x="335" y="93"/>
                    <a:pt x="342" y="102"/>
                    <a:pt x="357" y="102"/>
                  </a:cubicBezTo>
                  <a:cubicBezTo>
                    <a:pt x="363" y="102"/>
                    <a:pt x="370" y="100"/>
                    <a:pt x="377" y="96"/>
                  </a:cubicBezTo>
                  <a:cubicBezTo>
                    <a:pt x="379" y="95"/>
                    <a:pt x="380" y="94"/>
                    <a:pt x="382" y="93"/>
                  </a:cubicBezTo>
                  <a:cubicBezTo>
                    <a:pt x="382" y="96"/>
                    <a:pt x="382" y="101"/>
                    <a:pt x="389" y="101"/>
                  </a:cubicBezTo>
                  <a:cubicBezTo>
                    <a:pt x="399" y="101"/>
                    <a:pt x="401" y="91"/>
                    <a:pt x="403" y="86"/>
                  </a:cubicBezTo>
                  <a:lnTo>
                    <a:pt x="411" y="56"/>
                  </a:lnTo>
                  <a:close/>
                  <a:moveTo>
                    <a:pt x="336" y="53"/>
                  </a:moveTo>
                  <a:cubicBezTo>
                    <a:pt x="338" y="47"/>
                    <a:pt x="339" y="38"/>
                    <a:pt x="332" y="31"/>
                  </a:cubicBezTo>
                  <a:cubicBezTo>
                    <a:pt x="329" y="29"/>
                    <a:pt x="325" y="27"/>
                    <a:pt x="319" y="27"/>
                  </a:cubicBezTo>
                  <a:cubicBezTo>
                    <a:pt x="307" y="27"/>
                    <a:pt x="300" y="34"/>
                    <a:pt x="297" y="37"/>
                  </a:cubicBezTo>
                  <a:cubicBezTo>
                    <a:pt x="297" y="34"/>
                    <a:pt x="297" y="30"/>
                    <a:pt x="293" y="28"/>
                  </a:cubicBezTo>
                  <a:cubicBezTo>
                    <a:pt x="291" y="28"/>
                    <a:pt x="290" y="28"/>
                    <a:pt x="289" y="28"/>
                  </a:cubicBezTo>
                  <a:cubicBezTo>
                    <a:pt x="286" y="28"/>
                    <a:pt x="283" y="29"/>
                    <a:pt x="282" y="30"/>
                  </a:cubicBezTo>
                  <a:cubicBezTo>
                    <a:pt x="278" y="33"/>
                    <a:pt x="277" y="36"/>
                    <a:pt x="276" y="40"/>
                  </a:cubicBezTo>
                  <a:cubicBezTo>
                    <a:pt x="263" y="89"/>
                    <a:pt x="263" y="89"/>
                    <a:pt x="263" y="89"/>
                  </a:cubicBezTo>
                  <a:cubicBezTo>
                    <a:pt x="262" y="92"/>
                    <a:pt x="260" y="98"/>
                    <a:pt x="266" y="100"/>
                  </a:cubicBezTo>
                  <a:cubicBezTo>
                    <a:pt x="267" y="101"/>
                    <a:pt x="268" y="101"/>
                    <a:pt x="270" y="101"/>
                  </a:cubicBezTo>
                  <a:cubicBezTo>
                    <a:pt x="272" y="101"/>
                    <a:pt x="275" y="100"/>
                    <a:pt x="278" y="98"/>
                  </a:cubicBezTo>
                  <a:cubicBezTo>
                    <a:pt x="281" y="95"/>
                    <a:pt x="282" y="92"/>
                    <a:pt x="283" y="89"/>
                  </a:cubicBezTo>
                  <a:cubicBezTo>
                    <a:pt x="290" y="60"/>
                    <a:pt x="290" y="60"/>
                    <a:pt x="290" y="60"/>
                  </a:cubicBezTo>
                  <a:cubicBezTo>
                    <a:pt x="291" y="56"/>
                    <a:pt x="293" y="50"/>
                    <a:pt x="299" y="46"/>
                  </a:cubicBezTo>
                  <a:cubicBezTo>
                    <a:pt x="302" y="45"/>
                    <a:pt x="304" y="44"/>
                    <a:pt x="307" y="44"/>
                  </a:cubicBezTo>
                  <a:cubicBezTo>
                    <a:pt x="311" y="44"/>
                    <a:pt x="314" y="46"/>
                    <a:pt x="315" y="50"/>
                  </a:cubicBezTo>
                  <a:cubicBezTo>
                    <a:pt x="316" y="52"/>
                    <a:pt x="315" y="55"/>
                    <a:pt x="314" y="58"/>
                  </a:cubicBezTo>
                  <a:cubicBezTo>
                    <a:pt x="306" y="89"/>
                    <a:pt x="306" y="89"/>
                    <a:pt x="306" y="89"/>
                  </a:cubicBezTo>
                  <a:cubicBezTo>
                    <a:pt x="305" y="91"/>
                    <a:pt x="304" y="95"/>
                    <a:pt x="306" y="98"/>
                  </a:cubicBezTo>
                  <a:cubicBezTo>
                    <a:pt x="307" y="99"/>
                    <a:pt x="309" y="101"/>
                    <a:pt x="313" y="101"/>
                  </a:cubicBezTo>
                  <a:cubicBezTo>
                    <a:pt x="317" y="101"/>
                    <a:pt x="320" y="99"/>
                    <a:pt x="322" y="97"/>
                  </a:cubicBezTo>
                  <a:cubicBezTo>
                    <a:pt x="325" y="95"/>
                    <a:pt x="326" y="91"/>
                    <a:pt x="326" y="88"/>
                  </a:cubicBezTo>
                  <a:lnTo>
                    <a:pt x="336" y="53"/>
                  </a:lnTo>
                  <a:close/>
                  <a:moveTo>
                    <a:pt x="258" y="21"/>
                  </a:moveTo>
                  <a:cubicBezTo>
                    <a:pt x="264" y="21"/>
                    <a:pt x="269" y="16"/>
                    <a:pt x="271" y="10"/>
                  </a:cubicBezTo>
                  <a:cubicBezTo>
                    <a:pt x="273" y="5"/>
                    <a:pt x="269" y="0"/>
                    <a:pt x="264" y="0"/>
                  </a:cubicBezTo>
                  <a:cubicBezTo>
                    <a:pt x="258" y="0"/>
                    <a:pt x="252" y="5"/>
                    <a:pt x="251" y="10"/>
                  </a:cubicBezTo>
                  <a:cubicBezTo>
                    <a:pt x="250" y="16"/>
                    <a:pt x="253" y="21"/>
                    <a:pt x="258" y="21"/>
                  </a:cubicBezTo>
                  <a:moveTo>
                    <a:pt x="230" y="88"/>
                  </a:moveTo>
                  <a:cubicBezTo>
                    <a:pt x="229" y="92"/>
                    <a:pt x="228" y="98"/>
                    <a:pt x="233" y="100"/>
                  </a:cubicBezTo>
                  <a:cubicBezTo>
                    <a:pt x="234" y="100"/>
                    <a:pt x="235" y="101"/>
                    <a:pt x="237" y="101"/>
                  </a:cubicBezTo>
                  <a:cubicBezTo>
                    <a:pt x="240" y="101"/>
                    <a:pt x="243" y="100"/>
                    <a:pt x="246" y="97"/>
                  </a:cubicBezTo>
                  <a:cubicBezTo>
                    <a:pt x="248" y="94"/>
                    <a:pt x="249" y="91"/>
                    <a:pt x="250" y="88"/>
                  </a:cubicBezTo>
                  <a:cubicBezTo>
                    <a:pt x="263" y="40"/>
                    <a:pt x="263" y="40"/>
                    <a:pt x="263" y="40"/>
                  </a:cubicBezTo>
                  <a:cubicBezTo>
                    <a:pt x="264" y="36"/>
                    <a:pt x="265" y="31"/>
                    <a:pt x="260" y="29"/>
                  </a:cubicBezTo>
                  <a:cubicBezTo>
                    <a:pt x="259" y="28"/>
                    <a:pt x="258" y="28"/>
                    <a:pt x="256" y="28"/>
                  </a:cubicBezTo>
                  <a:cubicBezTo>
                    <a:pt x="253" y="28"/>
                    <a:pt x="250" y="29"/>
                    <a:pt x="248" y="30"/>
                  </a:cubicBezTo>
                  <a:cubicBezTo>
                    <a:pt x="246" y="32"/>
                    <a:pt x="245" y="34"/>
                    <a:pt x="243" y="40"/>
                  </a:cubicBezTo>
                  <a:lnTo>
                    <a:pt x="230" y="88"/>
                  </a:lnTo>
                  <a:close/>
                  <a:moveTo>
                    <a:pt x="198" y="40"/>
                  </a:moveTo>
                  <a:cubicBezTo>
                    <a:pt x="198" y="35"/>
                    <a:pt x="198" y="28"/>
                    <a:pt x="190" y="28"/>
                  </a:cubicBezTo>
                  <a:cubicBezTo>
                    <a:pt x="186" y="28"/>
                    <a:pt x="179" y="31"/>
                    <a:pt x="177" y="38"/>
                  </a:cubicBezTo>
                  <a:cubicBezTo>
                    <a:pt x="177" y="40"/>
                    <a:pt x="177" y="42"/>
                    <a:pt x="177" y="44"/>
                  </a:cubicBezTo>
                  <a:cubicBezTo>
                    <a:pt x="180" y="91"/>
                    <a:pt x="180" y="91"/>
                    <a:pt x="180" y="91"/>
                  </a:cubicBezTo>
                  <a:cubicBezTo>
                    <a:pt x="181" y="98"/>
                    <a:pt x="181" y="101"/>
                    <a:pt x="190" y="101"/>
                  </a:cubicBezTo>
                  <a:cubicBezTo>
                    <a:pt x="200" y="101"/>
                    <a:pt x="202" y="98"/>
                    <a:pt x="207" y="89"/>
                  </a:cubicBezTo>
                  <a:cubicBezTo>
                    <a:pt x="235" y="43"/>
                    <a:pt x="235" y="43"/>
                    <a:pt x="235" y="43"/>
                  </a:cubicBezTo>
                  <a:cubicBezTo>
                    <a:pt x="236" y="41"/>
                    <a:pt x="237" y="39"/>
                    <a:pt x="238" y="37"/>
                  </a:cubicBezTo>
                  <a:cubicBezTo>
                    <a:pt x="239" y="31"/>
                    <a:pt x="235" y="28"/>
                    <a:pt x="230" y="28"/>
                  </a:cubicBezTo>
                  <a:cubicBezTo>
                    <a:pt x="223" y="28"/>
                    <a:pt x="220" y="34"/>
                    <a:pt x="217" y="38"/>
                  </a:cubicBezTo>
                  <a:cubicBezTo>
                    <a:pt x="202" y="67"/>
                    <a:pt x="202" y="67"/>
                    <a:pt x="202" y="67"/>
                  </a:cubicBezTo>
                  <a:cubicBezTo>
                    <a:pt x="199" y="72"/>
                    <a:pt x="198" y="73"/>
                    <a:pt x="197" y="78"/>
                  </a:cubicBezTo>
                  <a:cubicBezTo>
                    <a:pt x="197" y="75"/>
                    <a:pt x="197" y="72"/>
                    <a:pt x="197" y="68"/>
                  </a:cubicBezTo>
                  <a:lnTo>
                    <a:pt x="198" y="40"/>
                  </a:lnTo>
                  <a:close/>
                  <a:moveTo>
                    <a:pt x="141" y="77"/>
                  </a:moveTo>
                  <a:cubicBezTo>
                    <a:pt x="139" y="78"/>
                    <a:pt x="137" y="81"/>
                    <a:pt x="131" y="84"/>
                  </a:cubicBezTo>
                  <a:cubicBezTo>
                    <a:pt x="127" y="86"/>
                    <a:pt x="124" y="86"/>
                    <a:pt x="122" y="86"/>
                  </a:cubicBezTo>
                  <a:cubicBezTo>
                    <a:pt x="116" y="86"/>
                    <a:pt x="113" y="83"/>
                    <a:pt x="114" y="78"/>
                  </a:cubicBezTo>
                  <a:cubicBezTo>
                    <a:pt x="116" y="71"/>
                    <a:pt x="124" y="70"/>
                    <a:pt x="130" y="69"/>
                  </a:cubicBezTo>
                  <a:cubicBezTo>
                    <a:pt x="140" y="67"/>
                    <a:pt x="141" y="66"/>
                    <a:pt x="144" y="65"/>
                  </a:cubicBezTo>
                  <a:lnTo>
                    <a:pt x="141" y="77"/>
                  </a:lnTo>
                  <a:close/>
                  <a:moveTo>
                    <a:pt x="167" y="56"/>
                  </a:moveTo>
                  <a:cubicBezTo>
                    <a:pt x="168" y="49"/>
                    <a:pt x="171" y="40"/>
                    <a:pt x="165" y="33"/>
                  </a:cubicBezTo>
                  <a:cubicBezTo>
                    <a:pt x="162" y="30"/>
                    <a:pt x="156" y="27"/>
                    <a:pt x="144" y="27"/>
                  </a:cubicBezTo>
                  <a:cubicBezTo>
                    <a:pt x="121" y="27"/>
                    <a:pt x="111" y="36"/>
                    <a:pt x="109" y="43"/>
                  </a:cubicBezTo>
                  <a:cubicBezTo>
                    <a:pt x="108" y="48"/>
                    <a:pt x="112" y="51"/>
                    <a:pt x="116" y="51"/>
                  </a:cubicBezTo>
                  <a:cubicBezTo>
                    <a:pt x="120" y="51"/>
                    <a:pt x="123" y="48"/>
                    <a:pt x="124" y="47"/>
                  </a:cubicBezTo>
                  <a:cubicBezTo>
                    <a:pt x="127" y="45"/>
                    <a:pt x="130" y="42"/>
                    <a:pt x="138" y="42"/>
                  </a:cubicBezTo>
                  <a:cubicBezTo>
                    <a:pt x="140" y="42"/>
                    <a:pt x="149" y="42"/>
                    <a:pt x="148" y="49"/>
                  </a:cubicBezTo>
                  <a:cubicBezTo>
                    <a:pt x="147" y="52"/>
                    <a:pt x="143" y="53"/>
                    <a:pt x="136" y="54"/>
                  </a:cubicBezTo>
                  <a:cubicBezTo>
                    <a:pt x="120" y="57"/>
                    <a:pt x="114" y="58"/>
                    <a:pt x="107" y="62"/>
                  </a:cubicBezTo>
                  <a:cubicBezTo>
                    <a:pt x="105" y="63"/>
                    <a:pt x="101" y="65"/>
                    <a:pt x="98" y="70"/>
                  </a:cubicBezTo>
                  <a:cubicBezTo>
                    <a:pt x="96" y="72"/>
                    <a:pt x="95" y="75"/>
                    <a:pt x="94" y="79"/>
                  </a:cubicBezTo>
                  <a:cubicBezTo>
                    <a:pt x="90" y="93"/>
                    <a:pt x="97" y="102"/>
                    <a:pt x="113" y="102"/>
                  </a:cubicBezTo>
                  <a:cubicBezTo>
                    <a:pt x="119" y="102"/>
                    <a:pt x="126" y="100"/>
                    <a:pt x="132" y="96"/>
                  </a:cubicBezTo>
                  <a:cubicBezTo>
                    <a:pt x="134" y="95"/>
                    <a:pt x="135" y="94"/>
                    <a:pt x="137" y="93"/>
                  </a:cubicBezTo>
                  <a:cubicBezTo>
                    <a:pt x="138" y="96"/>
                    <a:pt x="138" y="101"/>
                    <a:pt x="145" y="101"/>
                  </a:cubicBezTo>
                  <a:cubicBezTo>
                    <a:pt x="154" y="101"/>
                    <a:pt x="157" y="91"/>
                    <a:pt x="159" y="86"/>
                  </a:cubicBezTo>
                  <a:lnTo>
                    <a:pt x="167" y="56"/>
                  </a:lnTo>
                  <a:close/>
                  <a:moveTo>
                    <a:pt x="49" y="9"/>
                  </a:moveTo>
                  <a:cubicBezTo>
                    <a:pt x="48" y="4"/>
                    <a:pt x="46" y="1"/>
                    <a:pt x="38" y="1"/>
                  </a:cubicBezTo>
                  <a:cubicBezTo>
                    <a:pt x="34" y="1"/>
                    <a:pt x="29" y="3"/>
                    <a:pt x="26" y="6"/>
                  </a:cubicBezTo>
                  <a:cubicBezTo>
                    <a:pt x="23" y="9"/>
                    <a:pt x="23" y="12"/>
                    <a:pt x="22" y="16"/>
                  </a:cubicBezTo>
                  <a:cubicBezTo>
                    <a:pt x="3" y="87"/>
                    <a:pt x="3" y="87"/>
                    <a:pt x="3" y="87"/>
                  </a:cubicBezTo>
                  <a:cubicBezTo>
                    <a:pt x="2" y="91"/>
                    <a:pt x="0" y="95"/>
                    <a:pt x="3" y="98"/>
                  </a:cubicBezTo>
                  <a:cubicBezTo>
                    <a:pt x="3" y="99"/>
                    <a:pt x="5" y="101"/>
                    <a:pt x="9" y="101"/>
                  </a:cubicBezTo>
                  <a:cubicBezTo>
                    <a:pt x="19" y="101"/>
                    <a:pt x="22" y="91"/>
                    <a:pt x="23" y="86"/>
                  </a:cubicBezTo>
                  <a:cubicBezTo>
                    <a:pt x="34" y="46"/>
                    <a:pt x="34" y="46"/>
                    <a:pt x="34" y="46"/>
                  </a:cubicBezTo>
                  <a:cubicBezTo>
                    <a:pt x="35" y="41"/>
                    <a:pt x="35" y="40"/>
                    <a:pt x="36" y="36"/>
                  </a:cubicBezTo>
                  <a:cubicBezTo>
                    <a:pt x="54" y="91"/>
                    <a:pt x="54" y="91"/>
                    <a:pt x="54" y="91"/>
                  </a:cubicBezTo>
                  <a:cubicBezTo>
                    <a:pt x="56" y="97"/>
                    <a:pt x="57" y="101"/>
                    <a:pt x="64" y="101"/>
                  </a:cubicBezTo>
                  <a:cubicBezTo>
                    <a:pt x="77" y="101"/>
                    <a:pt x="80" y="93"/>
                    <a:pt x="81" y="87"/>
                  </a:cubicBezTo>
                  <a:cubicBezTo>
                    <a:pt x="101" y="14"/>
                    <a:pt x="101" y="14"/>
                    <a:pt x="101" y="14"/>
                  </a:cubicBezTo>
                  <a:cubicBezTo>
                    <a:pt x="102" y="10"/>
                    <a:pt x="103" y="5"/>
                    <a:pt x="99" y="2"/>
                  </a:cubicBezTo>
                  <a:cubicBezTo>
                    <a:pt x="98" y="2"/>
                    <a:pt x="97" y="1"/>
                    <a:pt x="94" y="1"/>
                  </a:cubicBezTo>
                  <a:cubicBezTo>
                    <a:pt x="91" y="1"/>
                    <a:pt x="88" y="3"/>
                    <a:pt x="86" y="5"/>
                  </a:cubicBezTo>
                  <a:cubicBezTo>
                    <a:pt x="83" y="7"/>
                    <a:pt x="81" y="11"/>
                    <a:pt x="81" y="14"/>
                  </a:cubicBezTo>
                  <a:cubicBezTo>
                    <a:pt x="70" y="53"/>
                    <a:pt x="70" y="53"/>
                    <a:pt x="70" y="53"/>
                  </a:cubicBezTo>
                  <a:cubicBezTo>
                    <a:pt x="70" y="55"/>
                    <a:pt x="69" y="57"/>
                    <a:pt x="69" y="59"/>
                  </a:cubicBezTo>
                  <a:cubicBezTo>
                    <a:pt x="68" y="61"/>
                    <a:pt x="68" y="63"/>
                    <a:pt x="67" y="65"/>
                  </a:cubicBezTo>
                  <a:lnTo>
                    <a:pt x="49" y="9"/>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9" name="White Frame">
            <a:extLst>
              <a:ext uri="{FF2B5EF4-FFF2-40B4-BE49-F238E27FC236}">
                <a16:creationId xmlns:a16="http://schemas.microsoft.com/office/drawing/2014/main" id="{97E54FDF-DDC3-42D5-9EAB-08EC050948AF}"/>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a:extLst>
              <a:ext uri="{FF2B5EF4-FFF2-40B4-BE49-F238E27FC236}">
                <a16:creationId xmlns:a16="http://schemas.microsoft.com/office/drawing/2014/main" id="{48988171-71BD-490C-815F-659FD4D8FE6C}"/>
              </a:ext>
            </a:extLst>
          </p:cNvPr>
          <p:cNvSpPr>
            <a:spLocks noEditPoints="1"/>
          </p:cNvSpPr>
          <p:nvPr/>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402457013"/>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9.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30.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30.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6.png"/><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30.xml"/><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30.xml"/><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6.xml"/><Relationship Id="rId1" Type="http://schemas.openxmlformats.org/officeDocument/2006/relationships/slideLayout" Target="../slideLayouts/slideLayout30.xml"/><Relationship Id="rId4" Type="http://schemas.openxmlformats.org/officeDocument/2006/relationships/image" Target="../media/image35.PNG"/></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7.xml"/><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30.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8.xml"/><Relationship Id="rId1" Type="http://schemas.openxmlformats.org/officeDocument/2006/relationships/slideLayout" Target="../slideLayouts/slideLayout56.xm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9.xml"/><Relationship Id="rId1" Type="http://schemas.openxmlformats.org/officeDocument/2006/relationships/slideLayout" Target="../slideLayouts/slideLayout56.xml"/></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0.xml"/><Relationship Id="rId1" Type="http://schemas.openxmlformats.org/officeDocument/2006/relationships/slideLayout" Target="../slideLayouts/slideLayout30.xml"/></Relationships>
</file>

<file path=ppt/slides/_rels/slide3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30.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5" name="Grafik 4" descr="Ein Bild, das Text, Meeressäuger enthält.&#10;&#10;Automatisch generierte Beschreibung">
            <a:extLst>
              <a:ext uri="{FF2B5EF4-FFF2-40B4-BE49-F238E27FC236}">
                <a16:creationId xmlns:a16="http://schemas.microsoft.com/office/drawing/2014/main" id="{1F7C43C9-9054-4E0C-AF17-4B203A5273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75457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Shape 166"/>
        <p:cNvGrpSpPr/>
        <p:nvPr/>
      </p:nvGrpSpPr>
      <p:grpSpPr>
        <a:xfrm>
          <a:off x="0" y="0"/>
          <a:ext cx="0" cy="0"/>
          <a:chOff x="0" y="0"/>
          <a:chExt cx="0" cy="0"/>
        </a:xfrm>
      </p:grpSpPr>
      <p:pic>
        <p:nvPicPr>
          <p:cNvPr id="3" name="Grafik 2" descr="Ein Bild, das Text, Meeressäuger enthält.&#10;&#10;Automatisch generierte Beschreibung">
            <a:extLst>
              <a:ext uri="{FF2B5EF4-FFF2-40B4-BE49-F238E27FC236}">
                <a16:creationId xmlns:a16="http://schemas.microsoft.com/office/drawing/2014/main" id="{F8FFE975-DB40-4298-ACE2-9CFA8AD47E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235157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375A11D5-1CC7-407A-A2CB-8878B96E5F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0537235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pic>
        <p:nvPicPr>
          <p:cNvPr id="3" name="Grafik 2">
            <a:extLst>
              <a:ext uri="{FF2B5EF4-FFF2-40B4-BE49-F238E27FC236}">
                <a16:creationId xmlns:a16="http://schemas.microsoft.com/office/drawing/2014/main" id="{8A835F1F-166D-4F71-9902-0A77BE72C8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648818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137D814A-0F5A-4F18-AEF3-A5209BA99C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524972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Shape 221"/>
        <p:cNvGrpSpPr/>
        <p:nvPr/>
      </p:nvGrpSpPr>
      <p:grpSpPr>
        <a:xfrm>
          <a:off x="0" y="0"/>
          <a:ext cx="0" cy="0"/>
          <a:chOff x="0" y="0"/>
          <a:chExt cx="0" cy="0"/>
        </a:xfrm>
      </p:grpSpPr>
      <p:pic>
        <p:nvPicPr>
          <p:cNvPr id="3" name="Grafik 2">
            <a:extLst>
              <a:ext uri="{FF2B5EF4-FFF2-40B4-BE49-F238E27FC236}">
                <a16:creationId xmlns:a16="http://schemas.microsoft.com/office/drawing/2014/main" id="{1A2071A2-4B32-4D7C-B3F5-3F97E180FE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941057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Grafik 2" descr="Ein Bild, das Text, Meeressäuger enthält.&#10;&#10;Automatisch generierte Beschreibung">
            <a:extLst>
              <a:ext uri="{FF2B5EF4-FFF2-40B4-BE49-F238E27FC236}">
                <a16:creationId xmlns:a16="http://schemas.microsoft.com/office/drawing/2014/main" id="{ADDB8915-2288-4D1D-A5CB-D548CB68F3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657036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pic>
        <p:nvPicPr>
          <p:cNvPr id="3" name="Grafik 2">
            <a:extLst>
              <a:ext uri="{FF2B5EF4-FFF2-40B4-BE49-F238E27FC236}">
                <a16:creationId xmlns:a16="http://schemas.microsoft.com/office/drawing/2014/main" id="{70BEEB63-EE45-4060-A4F2-484496F933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090695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pic>
        <p:nvPicPr>
          <p:cNvPr id="4" name="Grafik 3">
            <a:extLst>
              <a:ext uri="{FF2B5EF4-FFF2-40B4-BE49-F238E27FC236}">
                <a16:creationId xmlns:a16="http://schemas.microsoft.com/office/drawing/2014/main" id="{7C2DAE3A-7ECF-413C-9A10-44F63A5DCA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180160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pic>
        <p:nvPicPr>
          <p:cNvPr id="3" name="Grafik 2">
            <a:extLst>
              <a:ext uri="{FF2B5EF4-FFF2-40B4-BE49-F238E27FC236}">
                <a16:creationId xmlns:a16="http://schemas.microsoft.com/office/drawing/2014/main" id="{98811762-F109-4E6C-AFF5-ED9E12CD9E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9001238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pic>
        <p:nvPicPr>
          <p:cNvPr id="3" name="Grafik 2" descr="Ein Bild, das Text enthält.&#10;&#10;Automatisch generierte Beschreibung">
            <a:extLst>
              <a:ext uri="{FF2B5EF4-FFF2-40B4-BE49-F238E27FC236}">
                <a16:creationId xmlns:a16="http://schemas.microsoft.com/office/drawing/2014/main" id="{0F1A9AF2-F36D-41BD-91D4-CE8AC8E751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60437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pic>
        <p:nvPicPr>
          <p:cNvPr id="6" name="Grafik 5" descr="Ein Bild, das Text, Screenshot, Wasservogel enthält.&#10;&#10;Automatisch generierte Beschreibung">
            <a:extLst>
              <a:ext uri="{FF2B5EF4-FFF2-40B4-BE49-F238E27FC236}">
                <a16:creationId xmlns:a16="http://schemas.microsoft.com/office/drawing/2014/main" id="{1968B167-A95A-4678-BCEE-372F58D581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044368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Shape 228"/>
        <p:cNvGrpSpPr/>
        <p:nvPr/>
      </p:nvGrpSpPr>
      <p:grpSpPr>
        <a:xfrm>
          <a:off x="0" y="0"/>
          <a:ext cx="0" cy="0"/>
          <a:chOff x="0" y="0"/>
          <a:chExt cx="0" cy="0"/>
        </a:xfrm>
      </p:grpSpPr>
      <p:pic>
        <p:nvPicPr>
          <p:cNvPr id="3" name="Grafik 2">
            <a:extLst>
              <a:ext uri="{FF2B5EF4-FFF2-40B4-BE49-F238E27FC236}">
                <a16:creationId xmlns:a16="http://schemas.microsoft.com/office/drawing/2014/main" id="{7D734865-B637-4012-BAF9-237BCC16F3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8240643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Shape 273"/>
        <p:cNvGrpSpPr/>
        <p:nvPr/>
      </p:nvGrpSpPr>
      <p:grpSpPr>
        <a:xfrm>
          <a:off x="0" y="0"/>
          <a:ext cx="0" cy="0"/>
          <a:chOff x="0" y="0"/>
          <a:chExt cx="0" cy="0"/>
        </a:xfrm>
      </p:grpSpPr>
      <p:pic>
        <p:nvPicPr>
          <p:cNvPr id="3" name="Grafik 2" descr="Ein Bild, das Text, Meeressäuger enthält.&#10;&#10;Automatisch generierte Beschreibung">
            <a:extLst>
              <a:ext uri="{FF2B5EF4-FFF2-40B4-BE49-F238E27FC236}">
                <a16:creationId xmlns:a16="http://schemas.microsoft.com/office/drawing/2014/main" id="{0D56B505-71AB-4713-8BC9-C487977F65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616382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pic>
        <p:nvPicPr>
          <p:cNvPr id="3" name="Grafik 2">
            <a:extLst>
              <a:ext uri="{FF2B5EF4-FFF2-40B4-BE49-F238E27FC236}">
                <a16:creationId xmlns:a16="http://schemas.microsoft.com/office/drawing/2014/main" id="{D5BCE3D9-7FDC-4973-A049-00868D474C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783623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B60CEE23-FD80-4BAD-B38D-A87DAC4868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065911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pic>
        <p:nvPicPr>
          <p:cNvPr id="3" name="Grafik 2">
            <a:extLst>
              <a:ext uri="{FF2B5EF4-FFF2-40B4-BE49-F238E27FC236}">
                <a16:creationId xmlns:a16="http://schemas.microsoft.com/office/drawing/2014/main" id="{44E4C764-1263-49B4-B6B0-5BB9CEA20B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8034095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5A6E852E-74B5-4DD3-9EDD-E6F4C36719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064295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pic>
        <p:nvPicPr>
          <p:cNvPr id="3" name="Grafik 2">
            <a:extLst>
              <a:ext uri="{FF2B5EF4-FFF2-40B4-BE49-F238E27FC236}">
                <a16:creationId xmlns:a16="http://schemas.microsoft.com/office/drawing/2014/main" id="{65C8FF63-EDCB-44B3-AE7E-AAC2A3D518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218992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pic>
        <p:nvPicPr>
          <p:cNvPr id="3" name="Grafik 2" descr="Ein Bild, das Text enthält.&#10;&#10;Automatisch generierte Beschreibung">
            <a:extLst>
              <a:ext uri="{FF2B5EF4-FFF2-40B4-BE49-F238E27FC236}">
                <a16:creationId xmlns:a16="http://schemas.microsoft.com/office/drawing/2014/main" id="{849311E6-3713-45B5-B099-0E4287670E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323887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Shape 273"/>
        <p:cNvGrpSpPr/>
        <p:nvPr/>
      </p:nvGrpSpPr>
      <p:grpSpPr>
        <a:xfrm>
          <a:off x="0" y="0"/>
          <a:ext cx="0" cy="0"/>
          <a:chOff x="0" y="0"/>
          <a:chExt cx="0" cy="0"/>
        </a:xfrm>
      </p:grpSpPr>
      <p:pic>
        <p:nvPicPr>
          <p:cNvPr id="3" name="Grafik 2" descr="Ein Bild, das Text enthält.&#10;&#10;Automatisch generierte Beschreibung">
            <a:extLst>
              <a:ext uri="{FF2B5EF4-FFF2-40B4-BE49-F238E27FC236}">
                <a16:creationId xmlns:a16="http://schemas.microsoft.com/office/drawing/2014/main" id="{DE373E8E-52C6-4DE8-876B-08CF1ABD53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114222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pic>
        <p:nvPicPr>
          <p:cNvPr id="3" name="Grafik 2" descr="Ein Bild, das Text enthält.&#10;&#10;Automatisch generierte Beschreibung">
            <a:extLst>
              <a:ext uri="{FF2B5EF4-FFF2-40B4-BE49-F238E27FC236}">
                <a16:creationId xmlns:a16="http://schemas.microsoft.com/office/drawing/2014/main" id="{3C06DB9F-5E6C-4331-9E8C-B3ADF2ABAD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345044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5" name="Grafik 4" descr="Ein Bild, das Text, Meeressäuger enthält.&#10;&#10;Automatisch generierte Beschreibung">
            <a:extLst>
              <a:ext uri="{FF2B5EF4-FFF2-40B4-BE49-F238E27FC236}">
                <a16:creationId xmlns:a16="http://schemas.microsoft.com/office/drawing/2014/main" id="{968A6CFE-7EB8-4F5A-97CF-EC2BC215C9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821788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A79A2169-4A5D-4856-AA0E-55C992C4CD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79043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C67A6CCB-9777-4095-A83E-60C655F1F4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98835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pic>
        <p:nvPicPr>
          <p:cNvPr id="3" name="Grafik 2" descr="Ein Bild, das Text enthält.&#10;&#10;Automatisch generierte Beschreibung">
            <a:extLst>
              <a:ext uri="{FF2B5EF4-FFF2-40B4-BE49-F238E27FC236}">
                <a16:creationId xmlns:a16="http://schemas.microsoft.com/office/drawing/2014/main" id="{42210B15-B398-491F-88B2-6B2DA89136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0716394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892E047F-7EA7-4219-9AC3-C47AC0C197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305392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pic>
        <p:nvPicPr>
          <p:cNvPr id="3" name="Grafik 2">
            <a:extLst>
              <a:ext uri="{FF2B5EF4-FFF2-40B4-BE49-F238E27FC236}">
                <a16:creationId xmlns:a16="http://schemas.microsoft.com/office/drawing/2014/main" id="{E20A468B-0A9E-4BDC-80CB-0E89202961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313932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pic>
        <p:nvPicPr>
          <p:cNvPr id="3" name="Grafik 2">
            <a:extLst>
              <a:ext uri="{FF2B5EF4-FFF2-40B4-BE49-F238E27FC236}">
                <a16:creationId xmlns:a16="http://schemas.microsoft.com/office/drawing/2014/main" id="{2F8D5D2A-7CC0-4644-B667-7AF9FDD6A3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00210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AE9DED6A-0247-422D-8999-B33E8ECA7C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113757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2EF0E7DE-7F83-4B67-98E6-A55B7DED76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387581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pic>
        <p:nvPicPr>
          <p:cNvPr id="3" name="Grafik 2" descr="Ein Bild, das Tisch enthält.&#10;&#10;Automatisch generierte Beschreibung">
            <a:extLst>
              <a:ext uri="{FF2B5EF4-FFF2-40B4-BE49-F238E27FC236}">
                <a16:creationId xmlns:a16="http://schemas.microsoft.com/office/drawing/2014/main" id="{C5FBD55D-1DFA-4BB9-B553-809FAA6578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75491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Shape 159"/>
        <p:cNvGrpSpPr/>
        <p:nvPr/>
      </p:nvGrpSpPr>
      <p:grpSpPr>
        <a:xfrm>
          <a:off x="0" y="0"/>
          <a:ext cx="0" cy="0"/>
          <a:chOff x="0" y="0"/>
          <a:chExt cx="0" cy="0"/>
        </a:xfrm>
      </p:grpSpPr>
      <p:pic>
        <p:nvPicPr>
          <p:cNvPr id="3" name="Grafik 2" descr="Ein Bild, das Text enthält.&#10;&#10;Automatisch generierte Beschreibung">
            <a:extLst>
              <a:ext uri="{FF2B5EF4-FFF2-40B4-BE49-F238E27FC236}">
                <a16:creationId xmlns:a16="http://schemas.microsoft.com/office/drawing/2014/main" id="{696E2A86-AA3A-4C9A-A505-DAD2BB7A41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60946335"/>
      </p:ext>
    </p:extLst>
  </p:cSld>
  <p:clrMapOvr>
    <a:masterClrMapping/>
  </p:clrMapOvr>
</p:sld>
</file>

<file path=ppt/theme/theme1.xml><?xml version="1.0" encoding="utf-8"?>
<a:theme xmlns:a="http://schemas.openxmlformats.org/drawingml/2006/main" name="Corporate">
  <a:themeElements>
    <a:clrScheme name="Corporate">
      <a:dk1>
        <a:srgbClr val="2B55B4"/>
      </a:dk1>
      <a:lt1>
        <a:srgbClr val="FFFFFF"/>
      </a:lt1>
      <a:dk2>
        <a:srgbClr val="1996FF"/>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2360B9C5-7779-41D4-9CF7-439716B8ED6C}"/>
    </a:ext>
  </a:extLst>
</a:theme>
</file>

<file path=ppt/theme/theme10.xml><?xml version="1.0" encoding="utf-8"?>
<a:theme xmlns:a="http://schemas.openxmlformats.org/drawingml/2006/main" name="Corporate - neg">
  <a:themeElements>
    <a:clrScheme name="Corporate">
      <a:dk1>
        <a:srgbClr val="2B55B4"/>
      </a:dk1>
      <a:lt1>
        <a:srgbClr val="FFFFFF"/>
      </a:lt1>
      <a:dk2>
        <a:srgbClr val="1996FF"/>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7E6EE4B5-42A5-4230-9B48-EEC4720B92A4}"/>
    </a:ext>
  </a:extLst>
</a:theme>
</file>

<file path=ppt/theme/theme11.xml><?xml version="1.0" encoding="utf-8"?>
<a:theme xmlns:a="http://schemas.openxmlformats.org/drawingml/2006/main" name="LoFric - neg">
  <a:themeElements>
    <a:clrScheme name="LoFric">
      <a:dk1>
        <a:srgbClr val="000000"/>
      </a:dk1>
      <a:lt1>
        <a:srgbClr val="FFFFFF"/>
      </a:lt1>
      <a:dk2>
        <a:srgbClr val="2B55B4"/>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09598100-DD21-42FD-869B-ACB700C174D9}"/>
    </a:ext>
  </a:extLst>
</a:theme>
</file>

<file path=ppt/theme/theme12.xml><?xml version="1.0" encoding="utf-8"?>
<a:theme xmlns:a="http://schemas.openxmlformats.org/drawingml/2006/main" name="LoFric Origo - neg">
  <a:themeElements>
    <a:clrScheme name="LoFric">
      <a:dk1>
        <a:srgbClr val="000000"/>
      </a:dk1>
      <a:lt1>
        <a:srgbClr val="FFFFFF"/>
      </a:lt1>
      <a:dk2>
        <a:srgbClr val="2B55B4"/>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5A37DE36-79A3-4382-A171-F93309A28D48}"/>
    </a:ext>
  </a:extLst>
</a:theme>
</file>

<file path=ppt/theme/theme13.xml><?xml version="1.0" encoding="utf-8"?>
<a:theme xmlns:a="http://schemas.openxmlformats.org/drawingml/2006/main" name="LoFric Sense - neg">
  <a:themeElements>
    <a:clrScheme name="Sense">
      <a:dk1>
        <a:srgbClr val="000000"/>
      </a:dk1>
      <a:lt1>
        <a:srgbClr val="FFFFFF"/>
      </a:lt1>
      <a:dk2>
        <a:srgbClr val="6E1EAA"/>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8D8FCE14-26C9-4521-9DE2-E7030DE93EC9}"/>
    </a:ext>
  </a:extLst>
</a:theme>
</file>

<file path=ppt/theme/theme14.xml><?xml version="1.0" encoding="utf-8"?>
<a:theme xmlns:a="http://schemas.openxmlformats.org/drawingml/2006/main" name="LoFric Elle - neg">
  <a:themeElements>
    <a:clrScheme name="Sense">
      <a:dk1>
        <a:srgbClr val="000000"/>
      </a:dk1>
      <a:lt1>
        <a:srgbClr val="FFFFFF"/>
      </a:lt1>
      <a:dk2>
        <a:srgbClr val="6E1EAA"/>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286A68C0-6BD1-4E4C-B8CD-16F129E62062}"/>
    </a:ext>
  </a:extLst>
</a:theme>
</file>

<file path=ppt/theme/theme15.xml><?xml version="1.0" encoding="utf-8"?>
<a:theme xmlns:a="http://schemas.openxmlformats.org/drawingml/2006/main" name="LoFric Hydro-Kit - neg">
  <a:themeElements>
    <a:clrScheme name="LoFric">
      <a:dk1>
        <a:srgbClr val="000000"/>
      </a:dk1>
      <a:lt1>
        <a:srgbClr val="FFFFFF"/>
      </a:lt1>
      <a:dk2>
        <a:srgbClr val="2B55B4"/>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DF47D453-6FDD-45C9-A757-430DA7210740}"/>
    </a:ext>
  </a:extLst>
</a:theme>
</file>

<file path=ppt/theme/theme16.xml><?xml version="1.0" encoding="utf-8"?>
<a:theme xmlns:a="http://schemas.openxmlformats.org/drawingml/2006/main" name="Navina - neg">
  <a:themeElements>
    <a:clrScheme name="Navina">
      <a:dk1>
        <a:srgbClr val="000000"/>
      </a:dk1>
      <a:lt1>
        <a:srgbClr val="FFFFFF"/>
      </a:lt1>
      <a:dk2>
        <a:srgbClr val="FF8200"/>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1C1CC7E9-32E9-4245-8DA7-0EDCAA3ADF48}"/>
    </a:ext>
  </a:extLst>
</a:theme>
</file>

<file path=ppt/theme/theme17.xml><?xml version="1.0" encoding="utf-8"?>
<a:theme xmlns:a="http://schemas.openxmlformats.org/drawingml/2006/main" name="Navina Smart - neg">
  <a:themeElements>
    <a:clrScheme name="Navina">
      <a:dk1>
        <a:srgbClr val="000000"/>
      </a:dk1>
      <a:lt1>
        <a:srgbClr val="FFFFFF"/>
      </a:lt1>
      <a:dk2>
        <a:srgbClr val="FF8200"/>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BA524829-B030-4F9D-B513-2F1BB3BCCF86}"/>
    </a:ext>
  </a:extLst>
</a:theme>
</file>

<file path=ppt/theme/theme18.xml><?xml version="1.0" encoding="utf-8"?>
<a:theme xmlns:a="http://schemas.openxmlformats.org/drawingml/2006/main" name="Navina Classic - neg">
  <a:themeElements>
    <a:clrScheme name="Navina">
      <a:dk1>
        <a:srgbClr val="000000"/>
      </a:dk1>
      <a:lt1>
        <a:srgbClr val="FFFFFF"/>
      </a:lt1>
      <a:dk2>
        <a:srgbClr val="FF8200"/>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7D303B7B-A977-492F-A0A2-EB7AAE5E0D15}"/>
    </a:ext>
  </a:extLst>
</a:theme>
</file>

<file path=ppt/theme/theme19.xml><?xml version="1.0" encoding="utf-8"?>
<a:theme xmlns:a="http://schemas.openxmlformats.org/drawingml/2006/main" name="Navina">
  <a:themeElements>
    <a:clrScheme name="Navina">
      <a:dk1>
        <a:srgbClr val="000000"/>
      </a:dk1>
      <a:lt1>
        <a:srgbClr val="FFFFFF"/>
      </a:lt1>
      <a:dk2>
        <a:srgbClr val="FF8200"/>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41EB78E9-93F5-4497-A491-03205E3EF1D0}"/>
    </a:ext>
  </a:extLst>
</a:theme>
</file>

<file path=ppt/theme/theme2.xml><?xml version="1.0" encoding="utf-8"?>
<a:theme xmlns:a="http://schemas.openxmlformats.org/drawingml/2006/main" name="LoFric">
  <a:themeElements>
    <a:clrScheme name="LoFric">
      <a:dk1>
        <a:srgbClr val="000000"/>
      </a:dk1>
      <a:lt1>
        <a:srgbClr val="FFFFFF"/>
      </a:lt1>
      <a:dk2>
        <a:srgbClr val="2B55B4"/>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20CD02BF-06A0-4928-941C-B77A25B4AE44}"/>
    </a:ext>
  </a:extLst>
</a:theme>
</file>

<file path=ppt/theme/theme20.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LoFric Origo">
  <a:themeElements>
    <a:clrScheme name="LoFric">
      <a:dk1>
        <a:srgbClr val="000000"/>
      </a:dk1>
      <a:lt1>
        <a:srgbClr val="FFFFFF"/>
      </a:lt1>
      <a:dk2>
        <a:srgbClr val="2B55B4"/>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AA83BA11-BCE5-49CF-8A8E-F144099DF292}"/>
    </a:ext>
  </a:extLst>
</a:theme>
</file>

<file path=ppt/theme/theme4.xml><?xml version="1.0" encoding="utf-8"?>
<a:theme xmlns:a="http://schemas.openxmlformats.org/drawingml/2006/main" name="LoFric Sense">
  <a:themeElements>
    <a:clrScheme name="Sense">
      <a:dk1>
        <a:srgbClr val="000000"/>
      </a:dk1>
      <a:lt1>
        <a:srgbClr val="FFFFFF"/>
      </a:lt1>
      <a:dk2>
        <a:srgbClr val="6E1EAA"/>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145EB00B-22F1-4C53-9060-D0B4433D6861}"/>
    </a:ext>
  </a:extLst>
</a:theme>
</file>

<file path=ppt/theme/theme5.xml><?xml version="1.0" encoding="utf-8"?>
<a:theme xmlns:a="http://schemas.openxmlformats.org/drawingml/2006/main" name="LoFric Elle">
  <a:themeElements>
    <a:clrScheme name="Sense">
      <a:dk1>
        <a:srgbClr val="000000"/>
      </a:dk1>
      <a:lt1>
        <a:srgbClr val="FFFFFF"/>
      </a:lt1>
      <a:dk2>
        <a:srgbClr val="6E1EAA"/>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FB2E42AE-FF37-46F8-9ECF-6D733689B632}"/>
    </a:ext>
  </a:extLst>
</a:theme>
</file>

<file path=ppt/theme/theme6.xml><?xml version="1.0" encoding="utf-8"?>
<a:theme xmlns:a="http://schemas.openxmlformats.org/drawingml/2006/main" name="LoFric Hydro-Kit">
  <a:themeElements>
    <a:clrScheme name="LoFric">
      <a:dk1>
        <a:srgbClr val="000000"/>
      </a:dk1>
      <a:lt1>
        <a:srgbClr val="FFFFFF"/>
      </a:lt1>
      <a:dk2>
        <a:srgbClr val="2B55B4"/>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89702141-6606-4B02-87DF-047C5A665048}"/>
    </a:ext>
  </a:extLst>
</a:theme>
</file>

<file path=ppt/theme/theme7.xml><?xml version="1.0" encoding="utf-8"?>
<a:theme xmlns:a="http://schemas.openxmlformats.org/drawingml/2006/main" name="Navina">
  <a:themeElements>
    <a:clrScheme name="Navina">
      <a:dk1>
        <a:srgbClr val="000000"/>
      </a:dk1>
      <a:lt1>
        <a:srgbClr val="FFFFFF"/>
      </a:lt1>
      <a:dk2>
        <a:srgbClr val="FF8200"/>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41EB78E9-93F5-4497-A491-03205E3EF1D0}"/>
    </a:ext>
  </a:extLst>
</a:theme>
</file>

<file path=ppt/theme/theme8.xml><?xml version="1.0" encoding="utf-8"?>
<a:theme xmlns:a="http://schemas.openxmlformats.org/drawingml/2006/main" name="Navina Smart">
  <a:themeElements>
    <a:clrScheme name="Navina">
      <a:dk1>
        <a:srgbClr val="000000"/>
      </a:dk1>
      <a:lt1>
        <a:srgbClr val="FFFFFF"/>
      </a:lt1>
      <a:dk2>
        <a:srgbClr val="FF8200"/>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98157752-8287-411D-8DAB-2E1795C0EA10}"/>
    </a:ext>
  </a:extLst>
</a:theme>
</file>

<file path=ppt/theme/theme9.xml><?xml version="1.0" encoding="utf-8"?>
<a:theme xmlns:a="http://schemas.openxmlformats.org/drawingml/2006/main" name="Navina Classic">
  <a:themeElements>
    <a:clrScheme name="Navina">
      <a:dk1>
        <a:srgbClr val="000000"/>
      </a:dk1>
      <a:lt1>
        <a:srgbClr val="FFFFFF"/>
      </a:lt1>
      <a:dk2>
        <a:srgbClr val="FF8200"/>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5C63246D-72D6-41B4-B239-BA2C8ACE2EDD}"/>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35da44a1-c60c-404f-bb4c-f4b8ad1f26c3" xsi:nil="true"/>
    <lcf76f155ced4ddcb4097134ff3c332f xmlns="05e495b5-828d-4920-8595-63b11988dbb6">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315FA2B0FE99641B66C9192E29F90E0" ma:contentTypeVersion="16" ma:contentTypeDescription="Create a new document." ma:contentTypeScope="" ma:versionID="70f168e09d401c4acbd4c61feb4dd53d">
  <xsd:schema xmlns:xsd="http://www.w3.org/2001/XMLSchema" xmlns:xs="http://www.w3.org/2001/XMLSchema" xmlns:p="http://schemas.microsoft.com/office/2006/metadata/properties" xmlns:ns2="3a36672f-0939-4894-84ff-fa25959dd636" xmlns:ns3="05e495b5-828d-4920-8595-63b11988dbb6" xmlns:ns4="35da44a1-c60c-404f-bb4c-f4b8ad1f26c3" targetNamespace="http://schemas.microsoft.com/office/2006/metadata/properties" ma:root="true" ma:fieldsID="52bd08129bbde9b1cef7af88b9d6c09b" ns2:_="" ns3:_="" ns4:_="">
    <xsd:import namespace="3a36672f-0939-4894-84ff-fa25959dd636"/>
    <xsd:import namespace="05e495b5-828d-4920-8595-63b11988dbb6"/>
    <xsd:import namespace="35da44a1-c60c-404f-bb4c-f4b8ad1f26c3"/>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ServiceLocation" minOccurs="0"/>
                <xsd:element ref="ns3:MediaLengthInSeconds" minOccurs="0"/>
                <xsd:element ref="ns3: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a36672f-0939-4894-84ff-fa25959dd636"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5e495b5-828d-4920-8595-63b11988dbb6"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79e31dd9-086b-491e-9da5-9ad521351aad"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35da44a1-c60c-404f-bb4c-f4b8ad1f26c3"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636337ba-0d72-4a62-94e5-d37ddb155932}" ma:internalName="TaxCatchAll" ma:showField="CatchAllData" ma:web="3a36672f-0939-4894-84ff-fa25959dd63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482C90A-ADEF-4C7A-A5C1-7E8BA8F68A20}">
  <ds:schemaRefs>
    <ds:schemaRef ds:uri="http://schemas.microsoft.com/sharepoint/v3/contenttype/forms"/>
  </ds:schemaRefs>
</ds:datastoreItem>
</file>

<file path=customXml/itemProps2.xml><?xml version="1.0" encoding="utf-8"?>
<ds:datastoreItem xmlns:ds="http://schemas.openxmlformats.org/officeDocument/2006/customXml" ds:itemID="{AB93B81A-CA94-402D-8852-082D811CE297}">
  <ds:schemaRefs>
    <ds:schemaRef ds:uri="http://schemas.microsoft.com/office/2006/metadata/properties"/>
    <ds:schemaRef ds:uri="http://purl.org/dc/terms/"/>
    <ds:schemaRef ds:uri="http://schemas.microsoft.com/office/2006/documentManagement/types"/>
    <ds:schemaRef ds:uri="3a36672f-0939-4894-84ff-fa25959dd636"/>
    <ds:schemaRef ds:uri="http://schemas.openxmlformats.org/package/2006/metadata/core-properties"/>
    <ds:schemaRef ds:uri="http://purl.org/dc/elements/1.1/"/>
    <ds:schemaRef ds:uri="http://schemas.microsoft.com/office/infopath/2007/PartnerControls"/>
    <ds:schemaRef ds:uri="35da44a1-c60c-404f-bb4c-f4b8ad1f26c3"/>
    <ds:schemaRef ds:uri="05e495b5-828d-4920-8595-63b11988dbb6"/>
    <ds:schemaRef ds:uri="http://www.w3.org/XML/1998/namespace"/>
    <ds:schemaRef ds:uri="http://purl.org/dc/dcmitype/"/>
  </ds:schemaRefs>
</ds:datastoreItem>
</file>

<file path=customXml/itemProps3.xml><?xml version="1.0" encoding="utf-8"?>
<ds:datastoreItem xmlns:ds="http://schemas.openxmlformats.org/officeDocument/2006/customXml" ds:itemID="{BF27E53B-D713-4AD3-A885-89067CDD4FD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a36672f-0939-4894-84ff-fa25959dd636"/>
    <ds:schemaRef ds:uri="05e495b5-828d-4920-8595-63b11988dbb6"/>
    <ds:schemaRef ds:uri="35da44a1-c60c-404f-bb4c-f4b8ad1f26c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00000-ALL-2004 Wellspect PowerPoint template</Template>
  <TotalTime>0</TotalTime>
  <Words>2591</Words>
  <Application>Microsoft Office PowerPoint</Application>
  <PresentationFormat>Breitbild</PresentationFormat>
  <Paragraphs>130</Paragraphs>
  <Slides>33</Slides>
  <Notes>30</Notes>
  <HiddenSlides>0</HiddenSlides>
  <MMClips>0</MMClips>
  <ScaleCrop>false</ScaleCrop>
  <HeadingPairs>
    <vt:vector size="6" baseType="variant">
      <vt:variant>
        <vt:lpstr>Verwendete Schriftarten</vt:lpstr>
      </vt:variant>
      <vt:variant>
        <vt:i4>3</vt:i4>
      </vt:variant>
      <vt:variant>
        <vt:lpstr>Design</vt:lpstr>
      </vt:variant>
      <vt:variant>
        <vt:i4>19</vt:i4>
      </vt:variant>
      <vt:variant>
        <vt:lpstr>Folientitel</vt:lpstr>
      </vt:variant>
      <vt:variant>
        <vt:i4>33</vt:i4>
      </vt:variant>
    </vt:vector>
  </HeadingPairs>
  <TitlesOfParts>
    <vt:vector size="55" baseType="lpstr">
      <vt:lpstr>Arial</vt:lpstr>
      <vt:lpstr>Calibri</vt:lpstr>
      <vt:lpstr>Calibri Light</vt:lpstr>
      <vt:lpstr>Corporate</vt:lpstr>
      <vt:lpstr>LoFric</vt:lpstr>
      <vt:lpstr>LoFric Origo</vt:lpstr>
      <vt:lpstr>LoFric Sense</vt:lpstr>
      <vt:lpstr>LoFric Elle</vt:lpstr>
      <vt:lpstr>LoFric Hydro-Kit</vt:lpstr>
      <vt:lpstr>Navina</vt:lpstr>
      <vt:lpstr>Navina Smart</vt:lpstr>
      <vt:lpstr>Navina Classic</vt:lpstr>
      <vt:lpstr>Corporate - neg</vt:lpstr>
      <vt:lpstr>LoFric - neg</vt:lpstr>
      <vt:lpstr>LoFric Origo - neg</vt:lpstr>
      <vt:lpstr>LoFric Sense - neg</vt:lpstr>
      <vt:lpstr>LoFric Elle - neg</vt:lpstr>
      <vt:lpstr>LoFric Hydro-Kit - neg</vt:lpstr>
      <vt:lpstr>Navina - neg</vt:lpstr>
      <vt:lpstr>Navina Smart - neg</vt:lpstr>
      <vt:lpstr>Navina Classic - neg</vt:lpstr>
      <vt:lpstr>Navina</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docId:0AFD31881010B2221EF4E0C77AD7155D</cp:keywords>
  <cp:lastModifiedBy/>
  <cp:revision>1</cp:revision>
  <dcterms:created xsi:type="dcterms:W3CDTF">2021-03-22T14:17:09Z</dcterms:created>
  <dcterms:modified xsi:type="dcterms:W3CDTF">2022-09-16T12:02:31Z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0x0101009315FA2B0FE99641B66C9192E29F90E0</vt:lpwstr>
  </property>
  <property fmtid="{D5CDD505-2E9C-101B-9397-08002B2CF9AE}" pid="3" name="MediaServiceImageTags">
    <vt:lpwstr/>
  </property>
</Properties>
</file>