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9" r:id="rId5"/>
    <p:sldMasterId id="2147483673" r:id="rId6"/>
    <p:sldMasterId id="2147483677" r:id="rId7"/>
    <p:sldMasterId id="2147483741" r:id="rId8"/>
    <p:sldMasterId id="2147483665" r:id="rId9"/>
    <p:sldMasterId id="2147483681" r:id="rId10"/>
    <p:sldMasterId id="2147483685" r:id="rId11"/>
    <p:sldMasterId id="2147483689" r:id="rId12"/>
    <p:sldMasterId id="2147483693" r:id="rId13"/>
    <p:sldMasterId id="2147483697" r:id="rId14"/>
    <p:sldMasterId id="2147483701" r:id="rId15"/>
    <p:sldMasterId id="2147483705" r:id="rId16"/>
    <p:sldMasterId id="2147483746" r:id="rId17"/>
    <p:sldMasterId id="2147483709" r:id="rId18"/>
    <p:sldMasterId id="2147483713" r:id="rId19"/>
    <p:sldMasterId id="2147483717" r:id="rId20"/>
    <p:sldMasterId id="2147483721" r:id="rId21"/>
  </p:sldMasterIdLst>
  <p:notesMasterIdLst>
    <p:notesMasterId r:id="rId42"/>
  </p:notesMasterIdLst>
  <p:handoutMasterIdLst>
    <p:handoutMasterId r:id="rId43"/>
  </p:handoutMasterIdLst>
  <p:sldIdLst>
    <p:sldId id="283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84" r:id="rId33"/>
    <p:sldId id="285" r:id="rId34"/>
    <p:sldId id="273" r:id="rId35"/>
    <p:sldId id="274" r:id="rId36"/>
    <p:sldId id="275" r:id="rId37"/>
    <p:sldId id="276" r:id="rId38"/>
    <p:sldId id="278" r:id="rId39"/>
    <p:sldId id="280" r:id="rId40"/>
    <p:sldId id="26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iczkat, Catharina" initials="CC" lastIdx="1" clrIdx="0">
    <p:extLst>
      <p:ext uri="{19B8F6BF-5375-455C-9EA6-DF929625EA0E}">
        <p15:presenceInfo xmlns:p15="http://schemas.microsoft.com/office/powerpoint/2012/main" userId="S::Catharina.Cziczkat@wellspect.com::e2460b5a-ba9e-401c-be49-0b9cf7d59f11" providerId="AD"/>
      </p:ext>
    </p:extLst>
  </p:cmAuthor>
  <p:cmAuthor id="2" name="Meudt, Anna" initials="MA" lastIdx="1" clrIdx="1">
    <p:extLst>
      <p:ext uri="{19B8F6BF-5375-455C-9EA6-DF929625EA0E}">
        <p15:presenceInfo xmlns:p15="http://schemas.microsoft.com/office/powerpoint/2012/main" userId="S::anna.meudt@wellspect.com::6f5ea426-e116-405c-af7c-377b15edfa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6874F-C8E9-4FD4-96CE-336A1AC8880D}" v="24" dt="2022-09-16T13:16:40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51" autoAdjust="0"/>
  </p:normalViewPr>
  <p:slideViewPr>
    <p:cSldViewPr snapToGrid="0">
      <p:cViewPr varScale="1">
        <p:scale>
          <a:sx n="93" d="100"/>
          <a:sy n="93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ziczkat, Catharina" userId="e2460b5a-ba9e-401c-be49-0b9cf7d59f11" providerId="ADAL" clId="{3F552D2B-9002-4662-967F-EF601C7825F7}"/>
    <pc:docChg chg="modSld">
      <pc:chgData name="Cziczkat, Catharina" userId="e2460b5a-ba9e-401c-be49-0b9cf7d59f11" providerId="ADAL" clId="{3F552D2B-9002-4662-967F-EF601C7825F7}" dt="2022-05-27T11:32:55.578" v="18" actId="6549"/>
      <pc:docMkLst>
        <pc:docMk/>
      </pc:docMkLst>
      <pc:sldChg chg="modSp">
        <pc:chgData name="Cziczkat, Catharina" userId="e2460b5a-ba9e-401c-be49-0b9cf7d59f11" providerId="ADAL" clId="{3F552D2B-9002-4662-967F-EF601C7825F7}" dt="2022-05-27T11:32:55.578" v="18" actId="6549"/>
        <pc:sldMkLst>
          <pc:docMk/>
          <pc:sldMk cId="242607660" sldId="276"/>
        </pc:sldMkLst>
        <pc:spChg chg="mod">
          <ac:chgData name="Cziczkat, Catharina" userId="e2460b5a-ba9e-401c-be49-0b9cf7d59f11" providerId="ADAL" clId="{3F552D2B-9002-4662-967F-EF601C7825F7}" dt="2022-05-27T11:32:55.578" v="18" actId="6549"/>
          <ac:spMkLst>
            <pc:docMk/>
            <pc:sldMk cId="242607660" sldId="276"/>
            <ac:spMk id="5" creationId="{C062F989-8F53-42E1-A1DF-7192C4CBBF4D}"/>
          </ac:spMkLst>
        </pc:spChg>
      </pc:sldChg>
      <pc:sldChg chg="modSp">
        <pc:chgData name="Cziczkat, Catharina" userId="e2460b5a-ba9e-401c-be49-0b9cf7d59f11" providerId="ADAL" clId="{3F552D2B-9002-4662-967F-EF601C7825F7}" dt="2022-05-27T11:31:04.646" v="0" actId="20577"/>
        <pc:sldMkLst>
          <pc:docMk/>
          <pc:sldMk cId="286833124" sldId="283"/>
        </pc:sldMkLst>
        <pc:spChg chg="mod">
          <ac:chgData name="Cziczkat, Catharina" userId="e2460b5a-ba9e-401c-be49-0b9cf7d59f11" providerId="ADAL" clId="{3F552D2B-9002-4662-967F-EF601C7825F7}" dt="2022-05-27T11:31:04.646" v="0" actId="20577"/>
          <ac:spMkLst>
            <pc:docMk/>
            <pc:sldMk cId="286833124" sldId="283"/>
            <ac:spMk id="2" creationId="{D7241168-9B3E-433F-91D8-2FF281197540}"/>
          </ac:spMkLst>
        </pc:spChg>
      </pc:sldChg>
    </pc:docChg>
  </pc:docChgLst>
  <pc:docChgLst>
    <pc:chgData name="Meudt, Anna" userId="6f5ea426-e116-405c-af7c-377b15edfac1" providerId="ADAL" clId="{99D9707E-4988-4368-BF36-D60D3BF4CC42}"/>
    <pc:docChg chg="undo custSel delSld modSld">
      <pc:chgData name="Meudt, Anna" userId="6f5ea426-e116-405c-af7c-377b15edfac1" providerId="ADAL" clId="{99D9707E-4988-4368-BF36-D60D3BF4CC42}" dt="2022-08-18T08:52:07.288" v="257" actId="20577"/>
      <pc:docMkLst>
        <pc:docMk/>
      </pc:docMkLst>
      <pc:sldChg chg="addSp delSp modSp mod delAnim delCm modCm">
        <pc:chgData name="Meudt, Anna" userId="6f5ea426-e116-405c-af7c-377b15edfac1" providerId="ADAL" clId="{99D9707E-4988-4368-BF36-D60D3BF4CC42}" dt="2022-08-09T10:15:32.658" v="168" actId="1592"/>
        <pc:sldMkLst>
          <pc:docMk/>
          <pc:sldMk cId="1917267740" sldId="263"/>
        </pc:sldMkLst>
        <pc:spChg chg="add del mod">
          <ac:chgData name="Meudt, Anna" userId="6f5ea426-e116-405c-af7c-377b15edfac1" providerId="ADAL" clId="{99D9707E-4988-4368-BF36-D60D3BF4CC42}" dt="2022-08-09T10:15:23.815" v="166" actId="478"/>
          <ac:spMkLst>
            <pc:docMk/>
            <pc:sldMk cId="1917267740" sldId="263"/>
            <ac:spMk id="8" creationId="{01461E57-EB85-44EC-B0EE-A700E87539E2}"/>
          </ac:spMkLst>
        </pc:spChg>
        <pc:picChg chg="add mod">
          <ac:chgData name="Meudt, Anna" userId="6f5ea426-e116-405c-af7c-377b15edfac1" providerId="ADAL" clId="{99D9707E-4988-4368-BF36-D60D3BF4CC42}" dt="2022-08-09T10:15:20.841" v="165" actId="1076"/>
          <ac:picMkLst>
            <pc:docMk/>
            <pc:sldMk cId="1917267740" sldId="263"/>
            <ac:picMk id="3" creationId="{54FD11AF-09C8-4FF5-85E5-D3E95E550447}"/>
          </ac:picMkLst>
        </pc:picChg>
        <pc:picChg chg="del mod">
          <ac:chgData name="Meudt, Anna" userId="6f5ea426-e116-405c-af7c-377b15edfac1" providerId="ADAL" clId="{99D9707E-4988-4368-BF36-D60D3BF4CC42}" dt="2022-08-09T10:15:17.088" v="164" actId="478"/>
          <ac:picMkLst>
            <pc:docMk/>
            <pc:sldMk cId="1917267740" sldId="263"/>
            <ac:picMk id="6" creationId="{FD8AD5E5-BB51-4A89-A10A-784AC3C20BAA}"/>
          </ac:picMkLst>
        </pc:picChg>
      </pc:sldChg>
      <pc:sldChg chg="modSp mod">
        <pc:chgData name="Meudt, Anna" userId="6f5ea426-e116-405c-af7c-377b15edfac1" providerId="ADAL" clId="{99D9707E-4988-4368-BF36-D60D3BF4CC42}" dt="2022-08-18T08:50:47.682" v="243" actId="790"/>
        <pc:sldMkLst>
          <pc:docMk/>
          <pc:sldMk cId="440388264" sldId="266"/>
        </pc:sldMkLst>
        <pc:spChg chg="mod">
          <ac:chgData name="Meudt, Anna" userId="6f5ea426-e116-405c-af7c-377b15edfac1" providerId="ADAL" clId="{99D9707E-4988-4368-BF36-D60D3BF4CC42}" dt="2022-08-18T08:48:43.247" v="170" actId="1076"/>
          <ac:spMkLst>
            <pc:docMk/>
            <pc:sldMk cId="440388264" sldId="266"/>
            <ac:spMk id="6" creationId="{9678E886-5DE4-4F81-83B4-4D0BD4F56B69}"/>
          </ac:spMkLst>
        </pc:spChg>
        <pc:spChg chg="mod">
          <ac:chgData name="Meudt, Anna" userId="6f5ea426-e116-405c-af7c-377b15edfac1" providerId="ADAL" clId="{99D9707E-4988-4368-BF36-D60D3BF4CC42}" dt="2022-08-18T08:48:51.013" v="171"/>
          <ac:spMkLst>
            <pc:docMk/>
            <pc:sldMk cId="440388264" sldId="266"/>
            <ac:spMk id="9" creationId="{99FE4A0E-BEF0-4411-AC34-91D5F1B9ED25}"/>
          </ac:spMkLst>
        </pc:spChg>
        <pc:spChg chg="mod">
          <ac:chgData name="Meudt, Anna" userId="6f5ea426-e116-405c-af7c-377b15edfac1" providerId="ADAL" clId="{99D9707E-4988-4368-BF36-D60D3BF4CC42}" dt="2022-08-18T08:50:47.682" v="243" actId="790"/>
          <ac:spMkLst>
            <pc:docMk/>
            <pc:sldMk cId="440388264" sldId="266"/>
            <ac:spMk id="10" creationId="{8DBE62DA-E60E-43D0-9DBA-6829C299A2BA}"/>
          </ac:spMkLst>
        </pc:spChg>
      </pc:sldChg>
      <pc:sldChg chg="modSp">
        <pc:chgData name="Meudt, Anna" userId="6f5ea426-e116-405c-af7c-377b15edfac1" providerId="ADAL" clId="{99D9707E-4988-4368-BF36-D60D3BF4CC42}" dt="2022-08-05T09:06:18.865" v="2" actId="20577"/>
        <pc:sldMkLst>
          <pc:docMk/>
          <pc:sldMk cId="1568593075" sldId="268"/>
        </pc:sldMkLst>
        <pc:spChg chg="mod">
          <ac:chgData name="Meudt, Anna" userId="6f5ea426-e116-405c-af7c-377b15edfac1" providerId="ADAL" clId="{99D9707E-4988-4368-BF36-D60D3BF4CC42}" dt="2022-08-05T09:06:18.865" v="2" actId="20577"/>
          <ac:spMkLst>
            <pc:docMk/>
            <pc:sldMk cId="1568593075" sldId="268"/>
            <ac:spMk id="3" creationId="{F772344E-FBA9-4A07-8F6E-5971041BCA66}"/>
          </ac:spMkLst>
        </pc:spChg>
      </pc:sldChg>
      <pc:sldChg chg="modSp mod">
        <pc:chgData name="Meudt, Anna" userId="6f5ea426-e116-405c-af7c-377b15edfac1" providerId="ADAL" clId="{99D9707E-4988-4368-BF36-D60D3BF4CC42}" dt="2022-08-18T08:52:07.288" v="257" actId="20577"/>
        <pc:sldMkLst>
          <pc:docMk/>
          <pc:sldMk cId="2402696709" sldId="270"/>
        </pc:sldMkLst>
        <pc:spChg chg="mod">
          <ac:chgData name="Meudt, Anna" userId="6f5ea426-e116-405c-af7c-377b15edfac1" providerId="ADAL" clId="{99D9707E-4988-4368-BF36-D60D3BF4CC42}" dt="2022-08-18T08:51:52.631" v="249" actId="20577"/>
          <ac:spMkLst>
            <pc:docMk/>
            <pc:sldMk cId="2402696709" sldId="270"/>
            <ac:spMk id="17" creationId="{B6B57169-84A7-4B69-BFCD-1F1DF3EFA7D3}"/>
          </ac:spMkLst>
        </pc:spChg>
        <pc:spChg chg="mod">
          <ac:chgData name="Meudt, Anna" userId="6f5ea426-e116-405c-af7c-377b15edfac1" providerId="ADAL" clId="{99D9707E-4988-4368-BF36-D60D3BF4CC42}" dt="2022-08-18T08:52:07.288" v="257" actId="20577"/>
          <ac:spMkLst>
            <pc:docMk/>
            <pc:sldMk cId="2402696709" sldId="270"/>
            <ac:spMk id="18" creationId="{67A08F45-59CC-4C2A-ADEF-A7CA8DEEEC8A}"/>
          </ac:spMkLst>
        </pc:spChg>
      </pc:sldChg>
      <pc:sldChg chg="addSp delSp modSp mod modAnim">
        <pc:chgData name="Meudt, Anna" userId="6f5ea426-e116-405c-af7c-377b15edfac1" providerId="ADAL" clId="{99D9707E-4988-4368-BF36-D60D3BF4CC42}" dt="2022-08-05T09:13:53.101" v="101" actId="1076"/>
        <pc:sldMkLst>
          <pc:docMk/>
          <pc:sldMk cId="1781724083" sldId="274"/>
        </pc:sldMkLst>
        <pc:spChg chg="add del mod">
          <ac:chgData name="Meudt, Anna" userId="6f5ea426-e116-405c-af7c-377b15edfac1" providerId="ADAL" clId="{99D9707E-4988-4368-BF36-D60D3BF4CC42}" dt="2022-08-05T09:09:13.837" v="6" actId="767"/>
          <ac:spMkLst>
            <pc:docMk/>
            <pc:sldMk cId="1781724083" sldId="274"/>
            <ac:spMk id="10" creationId="{432508C6-670F-45F9-9E05-ED8186137A12}"/>
          </ac:spMkLst>
        </pc:spChg>
        <pc:spChg chg="add mod">
          <ac:chgData name="Meudt, Anna" userId="6f5ea426-e116-405c-af7c-377b15edfac1" providerId="ADAL" clId="{99D9707E-4988-4368-BF36-D60D3BF4CC42}" dt="2022-08-05T09:13:16.868" v="96" actId="1038"/>
          <ac:spMkLst>
            <pc:docMk/>
            <pc:sldMk cId="1781724083" sldId="274"/>
            <ac:spMk id="11" creationId="{0006C175-02B7-4A02-B6CF-D8EE60967F83}"/>
          </ac:spMkLst>
        </pc:spChg>
        <pc:spChg chg="add mod">
          <ac:chgData name="Meudt, Anna" userId="6f5ea426-e116-405c-af7c-377b15edfac1" providerId="ADAL" clId="{99D9707E-4988-4368-BF36-D60D3BF4CC42}" dt="2022-08-05T09:13:53.101" v="101" actId="1076"/>
          <ac:spMkLst>
            <pc:docMk/>
            <pc:sldMk cId="1781724083" sldId="274"/>
            <ac:spMk id="13" creationId="{86222D81-F44C-475A-97D2-166C1EEA5DEE}"/>
          </ac:spMkLst>
        </pc:spChg>
        <pc:spChg chg="add mod">
          <ac:chgData name="Meudt, Anna" userId="6f5ea426-e116-405c-af7c-377b15edfac1" providerId="ADAL" clId="{99D9707E-4988-4368-BF36-D60D3BF4CC42}" dt="2022-08-05T09:13:44.389" v="100" actId="1076"/>
          <ac:spMkLst>
            <pc:docMk/>
            <pc:sldMk cId="1781724083" sldId="274"/>
            <ac:spMk id="15" creationId="{F7AC6053-868A-4066-9A63-FCC43638A9F5}"/>
          </ac:spMkLst>
        </pc:spChg>
        <pc:picChg chg="add del mod">
          <ac:chgData name="Meudt, Anna" userId="6f5ea426-e116-405c-af7c-377b15edfac1" providerId="ADAL" clId="{99D9707E-4988-4368-BF36-D60D3BF4CC42}" dt="2022-08-05T09:11:09.485" v="62"/>
          <ac:picMkLst>
            <pc:docMk/>
            <pc:sldMk cId="1781724083" sldId="274"/>
            <ac:picMk id="14" creationId="{E5E37D27-7994-4514-B834-5F0CB2668F8D}"/>
          </ac:picMkLst>
        </pc:picChg>
        <pc:picChg chg="mod">
          <ac:chgData name="Meudt, Anna" userId="6f5ea426-e116-405c-af7c-377b15edfac1" providerId="ADAL" clId="{99D9707E-4988-4368-BF36-D60D3BF4CC42}" dt="2022-08-05T09:11:16.249" v="64" actId="1076"/>
          <ac:picMkLst>
            <pc:docMk/>
            <pc:sldMk cId="1781724083" sldId="274"/>
            <ac:picMk id="1026" creationId="{80C642CC-9327-4290-A0C2-3CE1F24F3BBA}"/>
          </ac:picMkLst>
        </pc:picChg>
      </pc:sldChg>
      <pc:sldChg chg="del">
        <pc:chgData name="Meudt, Anna" userId="6f5ea426-e116-405c-af7c-377b15edfac1" providerId="ADAL" clId="{99D9707E-4988-4368-BF36-D60D3BF4CC42}" dt="2022-08-05T09:14:22.431" v="102" actId="2696"/>
        <pc:sldMkLst>
          <pc:docMk/>
          <pc:sldMk cId="4215896424" sldId="277"/>
        </pc:sldMkLst>
      </pc:sldChg>
      <pc:sldChg chg="modSp del mod modNotesTx">
        <pc:chgData name="Meudt, Anna" userId="6f5ea426-e116-405c-af7c-377b15edfac1" providerId="ADAL" clId="{99D9707E-4988-4368-BF36-D60D3BF4CC42}" dt="2022-08-05T09:16:23.673" v="159" actId="2696"/>
        <pc:sldMkLst>
          <pc:docMk/>
          <pc:sldMk cId="489883243" sldId="279"/>
        </pc:sldMkLst>
        <pc:spChg chg="mod">
          <ac:chgData name="Meudt, Anna" userId="6f5ea426-e116-405c-af7c-377b15edfac1" providerId="ADAL" clId="{99D9707E-4988-4368-BF36-D60D3BF4CC42}" dt="2022-08-05T09:14:42.958" v="107" actId="20577"/>
          <ac:spMkLst>
            <pc:docMk/>
            <pc:sldMk cId="489883243" sldId="279"/>
            <ac:spMk id="2" creationId="{96FD13E0-2DC9-4A6A-BE7B-F862D046F66E}"/>
          </ac:spMkLst>
        </pc:spChg>
        <pc:spChg chg="mod">
          <ac:chgData name="Meudt, Anna" userId="6f5ea426-e116-405c-af7c-377b15edfac1" providerId="ADAL" clId="{99D9707E-4988-4368-BF36-D60D3BF4CC42}" dt="2022-08-05T09:15:04.268" v="124" actId="20577"/>
          <ac:spMkLst>
            <pc:docMk/>
            <pc:sldMk cId="489883243" sldId="279"/>
            <ac:spMk id="3" creationId="{EA0CAE37-0921-4AE4-8059-55D8860F7291}"/>
          </ac:spMkLst>
        </pc:spChg>
      </pc:sldChg>
      <pc:sldChg chg="del">
        <pc:chgData name="Meudt, Anna" userId="6f5ea426-e116-405c-af7c-377b15edfac1" providerId="ADAL" clId="{99D9707E-4988-4368-BF36-D60D3BF4CC42}" dt="2022-08-05T09:16:36.529" v="160" actId="2696"/>
        <pc:sldMkLst>
          <pc:docMk/>
          <pc:sldMk cId="3935090225" sldId="281"/>
        </pc:sldMkLst>
      </pc:sldChg>
    </pc:docChg>
  </pc:docChgLst>
  <pc:docChgLst>
    <pc:chgData name="Cziczkat, Catharina" userId="e2460b5a-ba9e-401c-be49-0b9cf7d59f11" providerId="ADAL" clId="{FC0312D3-EA8E-4E3E-89AB-A1D5BB2353DE}"/>
    <pc:docChg chg="custSel modSld">
      <pc:chgData name="Cziczkat, Catharina" userId="e2460b5a-ba9e-401c-be49-0b9cf7d59f11" providerId="ADAL" clId="{FC0312D3-EA8E-4E3E-89AB-A1D5BB2353DE}" dt="2022-08-09T09:48:27.252" v="365" actId="20577"/>
      <pc:docMkLst>
        <pc:docMk/>
      </pc:docMkLst>
      <pc:sldChg chg="modSp addCm modCm">
        <pc:chgData name="Cziczkat, Catharina" userId="e2460b5a-ba9e-401c-be49-0b9cf7d59f11" providerId="ADAL" clId="{FC0312D3-EA8E-4E3E-89AB-A1D5BB2353DE}" dt="2022-08-09T08:55:16.667" v="2" actId="20577"/>
        <pc:sldMkLst>
          <pc:docMk/>
          <pc:sldMk cId="1917267740" sldId="263"/>
        </pc:sldMkLst>
        <pc:spChg chg="mod">
          <ac:chgData name="Cziczkat, Catharina" userId="e2460b5a-ba9e-401c-be49-0b9cf7d59f11" providerId="ADAL" clId="{FC0312D3-EA8E-4E3E-89AB-A1D5BB2353DE}" dt="2022-08-09T08:55:16.667" v="2" actId="20577"/>
          <ac:spMkLst>
            <pc:docMk/>
            <pc:sldMk cId="1917267740" sldId="263"/>
            <ac:spMk id="5" creationId="{297F649D-67B6-4AFE-B288-636C5A5BDD0F}"/>
          </ac:spMkLst>
        </pc:spChg>
      </pc:sldChg>
      <pc:sldChg chg="modSp modNotesTx">
        <pc:chgData name="Cziczkat, Catharina" userId="e2460b5a-ba9e-401c-be49-0b9cf7d59f11" providerId="ADAL" clId="{FC0312D3-EA8E-4E3E-89AB-A1D5BB2353DE}" dt="2022-08-09T08:59:09.297" v="97" actId="20577"/>
        <pc:sldMkLst>
          <pc:docMk/>
          <pc:sldMk cId="254685572" sldId="264"/>
        </pc:sldMkLst>
        <pc:spChg chg="mod">
          <ac:chgData name="Cziczkat, Catharina" userId="e2460b5a-ba9e-401c-be49-0b9cf7d59f11" providerId="ADAL" clId="{FC0312D3-EA8E-4E3E-89AB-A1D5BB2353DE}" dt="2022-08-09T08:58:25.209" v="10" actId="20577"/>
          <ac:spMkLst>
            <pc:docMk/>
            <pc:sldMk cId="254685572" sldId="264"/>
            <ac:spMk id="3" creationId="{95218F19-2FD5-4FC9-8435-0E2833702594}"/>
          </ac:spMkLst>
        </pc:spChg>
      </pc:sldChg>
      <pc:sldChg chg="modSp">
        <pc:chgData name="Cziczkat, Catharina" userId="e2460b5a-ba9e-401c-be49-0b9cf7d59f11" providerId="ADAL" clId="{FC0312D3-EA8E-4E3E-89AB-A1D5BB2353DE}" dt="2022-08-09T09:01:59.101" v="138" actId="20577"/>
        <pc:sldMkLst>
          <pc:docMk/>
          <pc:sldMk cId="440388264" sldId="266"/>
        </pc:sldMkLst>
        <pc:spChg chg="mod">
          <ac:chgData name="Cziczkat, Catharina" userId="e2460b5a-ba9e-401c-be49-0b9cf7d59f11" providerId="ADAL" clId="{FC0312D3-EA8E-4E3E-89AB-A1D5BB2353DE}" dt="2022-08-09T09:01:59.101" v="138" actId="20577"/>
          <ac:spMkLst>
            <pc:docMk/>
            <pc:sldMk cId="440388264" sldId="266"/>
            <ac:spMk id="3" creationId="{1A309515-4030-4EFF-BF42-43DB5DD33523}"/>
          </ac:spMkLst>
        </pc:spChg>
      </pc:sldChg>
      <pc:sldChg chg="modSp">
        <pc:chgData name="Cziczkat, Catharina" userId="e2460b5a-ba9e-401c-be49-0b9cf7d59f11" providerId="ADAL" clId="{FC0312D3-EA8E-4E3E-89AB-A1D5BB2353DE}" dt="2022-08-09T09:04:48.001" v="142" actId="313"/>
        <pc:sldMkLst>
          <pc:docMk/>
          <pc:sldMk cId="1568593075" sldId="268"/>
        </pc:sldMkLst>
        <pc:spChg chg="mod">
          <ac:chgData name="Cziczkat, Catharina" userId="e2460b5a-ba9e-401c-be49-0b9cf7d59f11" providerId="ADAL" clId="{FC0312D3-EA8E-4E3E-89AB-A1D5BB2353DE}" dt="2022-08-09T09:04:48.001" v="142" actId="313"/>
          <ac:spMkLst>
            <pc:docMk/>
            <pc:sldMk cId="1568593075" sldId="268"/>
            <ac:spMk id="3" creationId="{F772344E-FBA9-4A07-8F6E-5971041BCA66}"/>
          </ac:spMkLst>
        </pc:spChg>
      </pc:sldChg>
      <pc:sldChg chg="modSp mod">
        <pc:chgData name="Cziczkat, Catharina" userId="e2460b5a-ba9e-401c-be49-0b9cf7d59f11" providerId="ADAL" clId="{FC0312D3-EA8E-4E3E-89AB-A1D5BB2353DE}" dt="2022-08-09T09:06:13.249" v="212" actId="20577"/>
        <pc:sldMkLst>
          <pc:docMk/>
          <pc:sldMk cId="2402696709" sldId="270"/>
        </pc:sldMkLst>
        <pc:spChg chg="mod">
          <ac:chgData name="Cziczkat, Catharina" userId="e2460b5a-ba9e-401c-be49-0b9cf7d59f11" providerId="ADAL" clId="{FC0312D3-EA8E-4E3E-89AB-A1D5BB2353DE}" dt="2022-08-09T09:05:33.250" v="161" actId="313"/>
          <ac:spMkLst>
            <pc:docMk/>
            <pc:sldMk cId="2402696709" sldId="270"/>
            <ac:spMk id="2" creationId="{A002B194-10B7-44E6-9E3F-CEE741D2552C}"/>
          </ac:spMkLst>
        </pc:spChg>
        <pc:spChg chg="mod">
          <ac:chgData name="Cziczkat, Catharina" userId="e2460b5a-ba9e-401c-be49-0b9cf7d59f11" providerId="ADAL" clId="{FC0312D3-EA8E-4E3E-89AB-A1D5BB2353DE}" dt="2022-08-09T09:06:05.229" v="207" actId="20577"/>
          <ac:spMkLst>
            <pc:docMk/>
            <pc:sldMk cId="2402696709" sldId="270"/>
            <ac:spMk id="3" creationId="{D7F3070E-B056-4CCD-8A8B-FB9B46548254}"/>
          </ac:spMkLst>
        </pc:spChg>
        <pc:spChg chg="mod">
          <ac:chgData name="Cziczkat, Catharina" userId="e2460b5a-ba9e-401c-be49-0b9cf7d59f11" providerId="ADAL" clId="{FC0312D3-EA8E-4E3E-89AB-A1D5BB2353DE}" dt="2022-08-09T09:06:13.249" v="212" actId="20577"/>
          <ac:spMkLst>
            <pc:docMk/>
            <pc:sldMk cId="2402696709" sldId="270"/>
            <ac:spMk id="7" creationId="{4C030B94-2AAD-4971-83BF-F69989BA0D02}"/>
          </ac:spMkLst>
        </pc:spChg>
      </pc:sldChg>
      <pc:sldChg chg="modSp mod">
        <pc:chgData name="Cziczkat, Catharina" userId="e2460b5a-ba9e-401c-be49-0b9cf7d59f11" providerId="ADAL" clId="{FC0312D3-EA8E-4E3E-89AB-A1D5BB2353DE}" dt="2022-08-09T09:08:08.386" v="237" actId="20577"/>
        <pc:sldMkLst>
          <pc:docMk/>
          <pc:sldMk cId="3760808382" sldId="272"/>
        </pc:sldMkLst>
        <pc:spChg chg="mod">
          <ac:chgData name="Cziczkat, Catharina" userId="e2460b5a-ba9e-401c-be49-0b9cf7d59f11" providerId="ADAL" clId="{FC0312D3-EA8E-4E3E-89AB-A1D5BB2353DE}" dt="2022-08-09T09:07:26.820" v="232" actId="20577"/>
          <ac:spMkLst>
            <pc:docMk/>
            <pc:sldMk cId="3760808382" sldId="272"/>
            <ac:spMk id="5" creationId="{D4151B2B-F165-48DA-8215-0599079F0B2D}"/>
          </ac:spMkLst>
        </pc:spChg>
        <pc:spChg chg="mod">
          <ac:chgData name="Cziczkat, Catharina" userId="e2460b5a-ba9e-401c-be49-0b9cf7d59f11" providerId="ADAL" clId="{FC0312D3-EA8E-4E3E-89AB-A1D5BB2353DE}" dt="2022-08-09T09:08:08.386" v="237" actId="20577"/>
          <ac:spMkLst>
            <pc:docMk/>
            <pc:sldMk cId="3760808382" sldId="272"/>
            <ac:spMk id="6" creationId="{7DCBD49C-B1A5-4C7A-AC61-9108B0D2A570}"/>
          </ac:spMkLst>
        </pc:spChg>
      </pc:sldChg>
      <pc:sldChg chg="modSp">
        <pc:chgData name="Cziczkat, Catharina" userId="e2460b5a-ba9e-401c-be49-0b9cf7d59f11" providerId="ADAL" clId="{FC0312D3-EA8E-4E3E-89AB-A1D5BB2353DE}" dt="2022-08-09T09:40:48.079" v="347" actId="20577"/>
        <pc:sldMkLst>
          <pc:docMk/>
          <pc:sldMk cId="235411852" sldId="273"/>
        </pc:sldMkLst>
        <pc:spChg chg="mod">
          <ac:chgData name="Cziczkat, Catharina" userId="e2460b5a-ba9e-401c-be49-0b9cf7d59f11" providerId="ADAL" clId="{FC0312D3-EA8E-4E3E-89AB-A1D5BB2353DE}" dt="2022-08-09T09:40:48.079" v="347" actId="20577"/>
          <ac:spMkLst>
            <pc:docMk/>
            <pc:sldMk cId="235411852" sldId="273"/>
            <ac:spMk id="3" creationId="{7E81F200-CA28-4B7A-ACCD-0579C414398E}"/>
          </ac:spMkLst>
        </pc:spChg>
      </pc:sldChg>
      <pc:sldChg chg="modSp modAnim">
        <pc:chgData name="Cziczkat, Catharina" userId="e2460b5a-ba9e-401c-be49-0b9cf7d59f11" providerId="ADAL" clId="{FC0312D3-EA8E-4E3E-89AB-A1D5BB2353DE}" dt="2022-08-09T09:48:27.252" v="365" actId="20577"/>
        <pc:sldMkLst>
          <pc:docMk/>
          <pc:sldMk cId="1781724083" sldId="274"/>
        </pc:sldMkLst>
        <pc:spChg chg="mod">
          <ac:chgData name="Cziczkat, Catharina" userId="e2460b5a-ba9e-401c-be49-0b9cf7d59f11" providerId="ADAL" clId="{FC0312D3-EA8E-4E3E-89AB-A1D5BB2353DE}" dt="2022-08-09T09:48:27.252" v="365" actId="20577"/>
          <ac:spMkLst>
            <pc:docMk/>
            <pc:sldMk cId="1781724083" sldId="274"/>
            <ac:spMk id="3" creationId="{AA9A6727-7DA1-42D2-9E61-585404DBC461}"/>
          </ac:spMkLst>
        </pc:spChg>
      </pc:sldChg>
      <pc:sldChg chg="modSp modAnim">
        <pc:chgData name="Cziczkat, Catharina" userId="e2460b5a-ba9e-401c-be49-0b9cf7d59f11" providerId="ADAL" clId="{FC0312D3-EA8E-4E3E-89AB-A1D5BB2353DE}" dt="2022-08-09T09:10:52.577" v="246" actId="20577"/>
        <pc:sldMkLst>
          <pc:docMk/>
          <pc:sldMk cId="1744116875" sldId="275"/>
        </pc:sldMkLst>
        <pc:spChg chg="mod">
          <ac:chgData name="Cziczkat, Catharina" userId="e2460b5a-ba9e-401c-be49-0b9cf7d59f11" providerId="ADAL" clId="{FC0312D3-EA8E-4E3E-89AB-A1D5BB2353DE}" dt="2022-08-09T09:10:52.577" v="246" actId="20577"/>
          <ac:spMkLst>
            <pc:docMk/>
            <pc:sldMk cId="1744116875" sldId="275"/>
            <ac:spMk id="5" creationId="{C461D736-088F-4C55-9BCE-1C653EB280CB}"/>
          </ac:spMkLst>
        </pc:spChg>
      </pc:sldChg>
      <pc:sldChg chg="modSp">
        <pc:chgData name="Cziczkat, Catharina" userId="e2460b5a-ba9e-401c-be49-0b9cf7d59f11" providerId="ADAL" clId="{FC0312D3-EA8E-4E3E-89AB-A1D5BB2353DE}" dt="2022-08-09T09:11:09.510" v="262" actId="20577"/>
        <pc:sldMkLst>
          <pc:docMk/>
          <pc:sldMk cId="242607660" sldId="276"/>
        </pc:sldMkLst>
        <pc:spChg chg="mod">
          <ac:chgData name="Cziczkat, Catharina" userId="e2460b5a-ba9e-401c-be49-0b9cf7d59f11" providerId="ADAL" clId="{FC0312D3-EA8E-4E3E-89AB-A1D5BB2353DE}" dt="2022-08-09T09:11:09.510" v="262" actId="20577"/>
          <ac:spMkLst>
            <pc:docMk/>
            <pc:sldMk cId="242607660" sldId="276"/>
            <ac:spMk id="5" creationId="{C062F989-8F53-42E1-A1DF-7192C4CBBF4D}"/>
          </ac:spMkLst>
        </pc:spChg>
      </pc:sldChg>
      <pc:sldChg chg="modNotesTx">
        <pc:chgData name="Cziczkat, Catharina" userId="e2460b5a-ba9e-401c-be49-0b9cf7d59f11" providerId="ADAL" clId="{FC0312D3-EA8E-4E3E-89AB-A1D5BB2353DE}" dt="2022-08-09T09:12:08.284" v="325" actId="20577"/>
        <pc:sldMkLst>
          <pc:docMk/>
          <pc:sldMk cId="2842226647" sldId="280"/>
        </pc:sldMkLst>
      </pc:sldChg>
    </pc:docChg>
  </pc:docChgLst>
  <pc:docChgLst>
    <pc:chgData name="Meudt, Anna" userId="6f5ea426-e116-405c-af7c-377b15edfac1" providerId="ADAL" clId="{2A66874F-C8E9-4FD4-96CE-336A1AC8880D}"/>
    <pc:docChg chg="custSel delSld modSld">
      <pc:chgData name="Meudt, Anna" userId="6f5ea426-e116-405c-af7c-377b15edfac1" providerId="ADAL" clId="{2A66874F-C8E9-4FD4-96CE-336A1AC8880D}" dt="2022-09-16T13:16:43.084" v="98" actId="962"/>
      <pc:docMkLst>
        <pc:docMk/>
      </pc:docMkLst>
      <pc:sldChg chg="del">
        <pc:chgData name="Meudt, Anna" userId="6f5ea426-e116-405c-af7c-377b15edfac1" providerId="ADAL" clId="{2A66874F-C8E9-4FD4-96CE-336A1AC8880D}" dt="2022-08-22T08:34:11.275" v="0" actId="47"/>
        <pc:sldMkLst>
          <pc:docMk/>
          <pc:sldMk cId="2003647985" sldId="259"/>
        </pc:sldMkLst>
      </pc:sldChg>
      <pc:sldChg chg="addSp delSp modSp mod">
        <pc:chgData name="Meudt, Anna" userId="6f5ea426-e116-405c-af7c-377b15edfac1" providerId="ADAL" clId="{2A66874F-C8E9-4FD4-96CE-336A1AC8880D}" dt="2022-08-22T08:39:39.927" v="94"/>
        <pc:sldMkLst>
          <pc:docMk/>
          <pc:sldMk cId="1230539257" sldId="261"/>
        </pc:sldMkLst>
        <pc:spChg chg="del">
          <ac:chgData name="Meudt, Anna" userId="6f5ea426-e116-405c-af7c-377b15edfac1" providerId="ADAL" clId="{2A66874F-C8E9-4FD4-96CE-336A1AC8880D}" dt="2022-08-22T08:39:38.359" v="93" actId="478"/>
          <ac:spMkLst>
            <pc:docMk/>
            <pc:sldMk cId="1230539257" sldId="261"/>
            <ac:spMk id="3" creationId="{01AB7624-16E6-4B1C-BFB9-3CECF5D1B0CA}"/>
          </ac:spMkLst>
        </pc:spChg>
        <pc:spChg chg="del">
          <ac:chgData name="Meudt, Anna" userId="6f5ea426-e116-405c-af7c-377b15edfac1" providerId="ADAL" clId="{2A66874F-C8E9-4FD4-96CE-336A1AC8880D}" dt="2022-08-22T08:39:38.359" v="93" actId="478"/>
          <ac:spMkLst>
            <pc:docMk/>
            <pc:sldMk cId="1230539257" sldId="261"/>
            <ac:spMk id="7" creationId="{591C3032-D532-49A5-82EF-42E07801C479}"/>
          </ac:spMkLst>
        </pc:spChg>
        <pc:picChg chg="add mod">
          <ac:chgData name="Meudt, Anna" userId="6f5ea426-e116-405c-af7c-377b15edfac1" providerId="ADAL" clId="{2A66874F-C8E9-4FD4-96CE-336A1AC8880D}" dt="2022-08-22T08:39:39.927" v="94"/>
          <ac:picMkLst>
            <pc:docMk/>
            <pc:sldMk cId="1230539257" sldId="261"/>
            <ac:picMk id="4" creationId="{1554697E-55CE-4DF0-98D2-E7723EFA97FE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8-22T08:36:40.357" v="8"/>
        <pc:sldMkLst>
          <pc:docMk/>
          <pc:sldMk cId="1917267740" sldId="263"/>
        </pc:sldMkLst>
        <pc:spChg chg="del">
          <ac:chgData name="Meudt, Anna" userId="6f5ea426-e116-405c-af7c-377b15edfac1" providerId="ADAL" clId="{2A66874F-C8E9-4FD4-96CE-336A1AC8880D}" dt="2022-08-22T08:36:36.760" v="5" actId="478"/>
          <ac:spMkLst>
            <pc:docMk/>
            <pc:sldMk cId="1917267740" sldId="263"/>
            <ac:spMk id="4" creationId="{62642D4C-E0AF-4E86-8CC9-01ADFC686469}"/>
          </ac:spMkLst>
        </pc:spChg>
        <pc:spChg chg="del">
          <ac:chgData name="Meudt, Anna" userId="6f5ea426-e116-405c-af7c-377b15edfac1" providerId="ADAL" clId="{2A66874F-C8E9-4FD4-96CE-336A1AC8880D}" dt="2022-08-22T08:36:36.760" v="5" actId="478"/>
          <ac:spMkLst>
            <pc:docMk/>
            <pc:sldMk cId="1917267740" sldId="263"/>
            <ac:spMk id="5" creationId="{297F649D-67B6-4AFE-B288-636C5A5BDD0F}"/>
          </ac:spMkLst>
        </pc:spChg>
        <pc:spChg chg="add del mod">
          <ac:chgData name="Meudt, Anna" userId="6f5ea426-e116-405c-af7c-377b15edfac1" providerId="ADAL" clId="{2A66874F-C8E9-4FD4-96CE-336A1AC8880D}" dt="2022-08-22T08:36:37.731" v="6" actId="478"/>
          <ac:spMkLst>
            <pc:docMk/>
            <pc:sldMk cId="1917267740" sldId="263"/>
            <ac:spMk id="6" creationId="{3B737EDC-2B9A-446B-B707-823F61338937}"/>
          </ac:spMkLst>
        </pc:spChg>
        <pc:spChg chg="add del mod">
          <ac:chgData name="Meudt, Anna" userId="6f5ea426-e116-405c-af7c-377b15edfac1" providerId="ADAL" clId="{2A66874F-C8E9-4FD4-96CE-336A1AC8880D}" dt="2022-08-22T08:36:38.779" v="7" actId="478"/>
          <ac:spMkLst>
            <pc:docMk/>
            <pc:sldMk cId="1917267740" sldId="263"/>
            <ac:spMk id="8" creationId="{8172A6AD-F2B0-46FD-AE8C-6C4FD42DFE8B}"/>
          </ac:spMkLst>
        </pc:spChg>
        <pc:picChg chg="del">
          <ac:chgData name="Meudt, Anna" userId="6f5ea426-e116-405c-af7c-377b15edfac1" providerId="ADAL" clId="{2A66874F-C8E9-4FD4-96CE-336A1AC8880D}" dt="2022-08-22T08:36:36.760" v="5" actId="478"/>
          <ac:picMkLst>
            <pc:docMk/>
            <pc:sldMk cId="1917267740" sldId="263"/>
            <ac:picMk id="3" creationId="{54FD11AF-09C8-4FF5-85E5-D3E95E550447}"/>
          </ac:picMkLst>
        </pc:picChg>
        <pc:picChg chg="add mod">
          <ac:chgData name="Meudt, Anna" userId="6f5ea426-e116-405c-af7c-377b15edfac1" providerId="ADAL" clId="{2A66874F-C8E9-4FD4-96CE-336A1AC8880D}" dt="2022-08-22T08:36:40.357" v="8"/>
          <ac:picMkLst>
            <pc:docMk/>
            <pc:sldMk cId="1917267740" sldId="263"/>
            <ac:picMk id="10" creationId="{42D9FF6E-D7EE-44CF-8FB4-574372574DF8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8-22T08:37:02.134" v="12"/>
        <pc:sldMkLst>
          <pc:docMk/>
          <pc:sldMk cId="254685572" sldId="264"/>
        </pc:sldMkLst>
        <pc:spChg chg="del">
          <ac:chgData name="Meudt, Anna" userId="6f5ea426-e116-405c-af7c-377b15edfac1" providerId="ADAL" clId="{2A66874F-C8E9-4FD4-96CE-336A1AC8880D}" dt="2022-08-22T08:36:44.120" v="9" actId="478"/>
          <ac:spMkLst>
            <pc:docMk/>
            <pc:sldMk cId="254685572" sldId="264"/>
            <ac:spMk id="2" creationId="{EEBC4F12-7FF7-4ACF-A147-A4377309C2CF}"/>
          </ac:spMkLst>
        </pc:spChg>
        <pc:spChg chg="del">
          <ac:chgData name="Meudt, Anna" userId="6f5ea426-e116-405c-af7c-377b15edfac1" providerId="ADAL" clId="{2A66874F-C8E9-4FD4-96CE-336A1AC8880D}" dt="2022-08-22T08:36:44.120" v="9" actId="478"/>
          <ac:spMkLst>
            <pc:docMk/>
            <pc:sldMk cId="254685572" sldId="264"/>
            <ac:spMk id="3" creationId="{95218F19-2FD5-4FC9-8435-0E2833702594}"/>
          </ac:spMkLst>
        </pc:spChg>
        <pc:spChg chg="add del mod">
          <ac:chgData name="Meudt, Anna" userId="6f5ea426-e116-405c-af7c-377b15edfac1" providerId="ADAL" clId="{2A66874F-C8E9-4FD4-96CE-336A1AC8880D}" dt="2022-08-22T08:36:46.791" v="10" actId="478"/>
          <ac:spMkLst>
            <pc:docMk/>
            <pc:sldMk cId="254685572" sldId="264"/>
            <ac:spMk id="6" creationId="{85BC5E21-FDC8-4B7A-A1BB-995D882414B5}"/>
          </ac:spMkLst>
        </pc:spChg>
        <pc:spChg chg="del">
          <ac:chgData name="Meudt, Anna" userId="6f5ea426-e116-405c-af7c-377b15edfac1" providerId="ADAL" clId="{2A66874F-C8E9-4FD4-96CE-336A1AC8880D}" dt="2022-08-22T08:36:44.120" v="9" actId="478"/>
          <ac:spMkLst>
            <pc:docMk/>
            <pc:sldMk cId="254685572" sldId="264"/>
            <ac:spMk id="7" creationId="{ECA3A52C-4D78-4D00-B408-55CBE9B57DFE}"/>
          </ac:spMkLst>
        </pc:spChg>
        <pc:spChg chg="del">
          <ac:chgData name="Meudt, Anna" userId="6f5ea426-e116-405c-af7c-377b15edfac1" providerId="ADAL" clId="{2A66874F-C8E9-4FD4-96CE-336A1AC8880D}" dt="2022-08-22T08:36:44.120" v="9" actId="478"/>
          <ac:spMkLst>
            <pc:docMk/>
            <pc:sldMk cId="254685572" sldId="264"/>
            <ac:spMk id="8" creationId="{015D797D-9450-4873-8AAE-661CEB7BFD17}"/>
          </ac:spMkLst>
        </pc:spChg>
        <pc:spChg chg="del">
          <ac:chgData name="Meudt, Anna" userId="6f5ea426-e116-405c-af7c-377b15edfac1" providerId="ADAL" clId="{2A66874F-C8E9-4FD4-96CE-336A1AC8880D}" dt="2022-08-22T08:36:44.120" v="9" actId="478"/>
          <ac:spMkLst>
            <pc:docMk/>
            <pc:sldMk cId="254685572" sldId="264"/>
            <ac:spMk id="9" creationId="{13B90415-C88F-4A87-9785-C631186189F9}"/>
          </ac:spMkLst>
        </pc:spChg>
        <pc:spChg chg="del">
          <ac:chgData name="Meudt, Anna" userId="6f5ea426-e116-405c-af7c-377b15edfac1" providerId="ADAL" clId="{2A66874F-C8E9-4FD4-96CE-336A1AC8880D}" dt="2022-08-22T08:36:44.120" v="9" actId="478"/>
          <ac:spMkLst>
            <pc:docMk/>
            <pc:sldMk cId="254685572" sldId="264"/>
            <ac:spMk id="10" creationId="{4D6A03EA-761C-4926-92E4-E787F8F84ECE}"/>
          </ac:spMkLst>
        </pc:spChg>
        <pc:spChg chg="del">
          <ac:chgData name="Meudt, Anna" userId="6f5ea426-e116-405c-af7c-377b15edfac1" providerId="ADAL" clId="{2A66874F-C8E9-4FD4-96CE-336A1AC8880D}" dt="2022-08-22T08:36:44.120" v="9" actId="478"/>
          <ac:spMkLst>
            <pc:docMk/>
            <pc:sldMk cId="254685572" sldId="264"/>
            <ac:spMk id="11" creationId="{BFB681FD-3256-4AFE-AC42-28067D3B356B}"/>
          </ac:spMkLst>
        </pc:spChg>
        <pc:spChg chg="del">
          <ac:chgData name="Meudt, Anna" userId="6f5ea426-e116-405c-af7c-377b15edfac1" providerId="ADAL" clId="{2A66874F-C8E9-4FD4-96CE-336A1AC8880D}" dt="2022-08-22T08:36:44.120" v="9" actId="478"/>
          <ac:spMkLst>
            <pc:docMk/>
            <pc:sldMk cId="254685572" sldId="264"/>
            <ac:spMk id="12" creationId="{C48F786A-C2FC-4AC9-BA17-3EFEE1D547CC}"/>
          </ac:spMkLst>
        </pc:spChg>
        <pc:spChg chg="add del mod">
          <ac:chgData name="Meudt, Anna" userId="6f5ea426-e116-405c-af7c-377b15edfac1" providerId="ADAL" clId="{2A66874F-C8E9-4FD4-96CE-336A1AC8880D}" dt="2022-08-22T08:36:47.781" v="11" actId="478"/>
          <ac:spMkLst>
            <pc:docMk/>
            <pc:sldMk cId="254685572" sldId="264"/>
            <ac:spMk id="14" creationId="{CA3DEA0B-FC1F-4CCB-8711-6DC1EC5D55F3}"/>
          </ac:spMkLst>
        </pc:spChg>
        <pc:picChg chg="del">
          <ac:chgData name="Meudt, Anna" userId="6f5ea426-e116-405c-af7c-377b15edfac1" providerId="ADAL" clId="{2A66874F-C8E9-4FD4-96CE-336A1AC8880D}" dt="2022-08-22T08:36:44.120" v="9" actId="478"/>
          <ac:picMkLst>
            <pc:docMk/>
            <pc:sldMk cId="254685572" sldId="264"/>
            <ac:picMk id="4" creationId="{352ECC7D-C7E7-4E17-A5D0-000C141CD3C4}"/>
          </ac:picMkLst>
        </pc:picChg>
        <pc:picChg chg="add mod">
          <ac:chgData name="Meudt, Anna" userId="6f5ea426-e116-405c-af7c-377b15edfac1" providerId="ADAL" clId="{2A66874F-C8E9-4FD4-96CE-336A1AC8880D}" dt="2022-08-22T08:37:02.134" v="12"/>
          <ac:picMkLst>
            <pc:docMk/>
            <pc:sldMk cId="254685572" sldId="264"/>
            <ac:picMk id="16" creationId="{BA65E5E3-98E9-40A6-B21A-22D86C303289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8-22T08:37:14.217" v="17"/>
        <pc:sldMkLst>
          <pc:docMk/>
          <pc:sldMk cId="1471990317" sldId="265"/>
        </pc:sldMkLst>
        <pc:spChg chg="del">
          <ac:chgData name="Meudt, Anna" userId="6f5ea426-e116-405c-af7c-377b15edfac1" providerId="ADAL" clId="{2A66874F-C8E9-4FD4-96CE-336A1AC8880D}" dt="2022-08-22T08:37:08.360" v="13" actId="478"/>
          <ac:spMkLst>
            <pc:docMk/>
            <pc:sldMk cId="1471990317" sldId="265"/>
            <ac:spMk id="2" creationId="{01F85EA7-530B-4489-B17D-CA4F495880E3}"/>
          </ac:spMkLst>
        </pc:spChg>
        <pc:spChg chg="del">
          <ac:chgData name="Meudt, Anna" userId="6f5ea426-e116-405c-af7c-377b15edfac1" providerId="ADAL" clId="{2A66874F-C8E9-4FD4-96CE-336A1AC8880D}" dt="2022-08-22T08:37:08.360" v="13" actId="478"/>
          <ac:spMkLst>
            <pc:docMk/>
            <pc:sldMk cId="1471990317" sldId="265"/>
            <ac:spMk id="3" creationId="{B88365CC-C1E3-49E8-B984-8E962BAA2AE9}"/>
          </ac:spMkLst>
        </pc:spChg>
        <pc:spChg chg="add del mod">
          <ac:chgData name="Meudt, Anna" userId="6f5ea426-e116-405c-af7c-377b15edfac1" providerId="ADAL" clId="{2A66874F-C8E9-4FD4-96CE-336A1AC8880D}" dt="2022-08-22T08:37:09.651" v="14" actId="478"/>
          <ac:spMkLst>
            <pc:docMk/>
            <pc:sldMk cId="1471990317" sldId="265"/>
            <ac:spMk id="5" creationId="{37C5F430-EDE0-40D9-AC6E-9D3FE869878F}"/>
          </ac:spMkLst>
        </pc:spChg>
        <pc:spChg chg="add del mod">
          <ac:chgData name="Meudt, Anna" userId="6f5ea426-e116-405c-af7c-377b15edfac1" providerId="ADAL" clId="{2A66874F-C8E9-4FD4-96CE-336A1AC8880D}" dt="2022-08-22T08:37:10.719" v="15" actId="478"/>
          <ac:spMkLst>
            <pc:docMk/>
            <pc:sldMk cId="1471990317" sldId="265"/>
            <ac:spMk id="7" creationId="{70A6093F-E6BD-42B0-BDC9-86D2427D29BF}"/>
          </ac:spMkLst>
        </pc:spChg>
        <pc:spChg chg="add del mod">
          <ac:chgData name="Meudt, Anna" userId="6f5ea426-e116-405c-af7c-377b15edfac1" providerId="ADAL" clId="{2A66874F-C8E9-4FD4-96CE-336A1AC8880D}" dt="2022-08-22T08:37:12.135" v="16" actId="478"/>
          <ac:spMkLst>
            <pc:docMk/>
            <pc:sldMk cId="1471990317" sldId="265"/>
            <ac:spMk id="10" creationId="{E4A0EDF9-673D-4977-995B-0CA7D0A41A56}"/>
          </ac:spMkLst>
        </pc:spChg>
        <pc:picChg chg="del">
          <ac:chgData name="Meudt, Anna" userId="6f5ea426-e116-405c-af7c-377b15edfac1" providerId="ADAL" clId="{2A66874F-C8E9-4FD4-96CE-336A1AC8880D}" dt="2022-08-22T08:37:08.360" v="13" actId="478"/>
          <ac:picMkLst>
            <pc:docMk/>
            <pc:sldMk cId="1471990317" sldId="265"/>
            <ac:picMk id="8" creationId="{2332C3F9-FA02-4849-884B-F7ECAC0F8D6E}"/>
          </ac:picMkLst>
        </pc:picChg>
        <pc:picChg chg="add mod">
          <ac:chgData name="Meudt, Anna" userId="6f5ea426-e116-405c-af7c-377b15edfac1" providerId="ADAL" clId="{2A66874F-C8E9-4FD4-96CE-336A1AC8880D}" dt="2022-08-22T08:37:14.217" v="17"/>
          <ac:picMkLst>
            <pc:docMk/>
            <pc:sldMk cId="1471990317" sldId="265"/>
            <ac:picMk id="12" creationId="{23DAC8F1-5BB6-46E3-A509-15A9B3F07736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8-22T08:37:24.971" v="21"/>
        <pc:sldMkLst>
          <pc:docMk/>
          <pc:sldMk cId="440388264" sldId="266"/>
        </pc:sldMkLst>
        <pc:spChg chg="del">
          <ac:chgData name="Meudt, Anna" userId="6f5ea426-e116-405c-af7c-377b15edfac1" providerId="ADAL" clId="{2A66874F-C8E9-4FD4-96CE-336A1AC8880D}" dt="2022-08-22T08:37:20.003" v="18" actId="478"/>
          <ac:spMkLst>
            <pc:docMk/>
            <pc:sldMk cId="440388264" sldId="266"/>
            <ac:spMk id="2" creationId="{969376A8-91F2-49A2-9A8C-227917A812A2}"/>
          </ac:spMkLst>
        </pc:spChg>
        <pc:spChg chg="del">
          <ac:chgData name="Meudt, Anna" userId="6f5ea426-e116-405c-af7c-377b15edfac1" providerId="ADAL" clId="{2A66874F-C8E9-4FD4-96CE-336A1AC8880D}" dt="2022-08-22T08:37:20.003" v="18" actId="478"/>
          <ac:spMkLst>
            <pc:docMk/>
            <pc:sldMk cId="440388264" sldId="266"/>
            <ac:spMk id="3" creationId="{1A309515-4030-4EFF-BF42-43DB5DD33523}"/>
          </ac:spMkLst>
        </pc:spChg>
        <pc:spChg chg="del">
          <ac:chgData name="Meudt, Anna" userId="6f5ea426-e116-405c-af7c-377b15edfac1" providerId="ADAL" clId="{2A66874F-C8E9-4FD4-96CE-336A1AC8880D}" dt="2022-08-22T08:37:20.003" v="18" actId="478"/>
          <ac:spMkLst>
            <pc:docMk/>
            <pc:sldMk cId="440388264" sldId="266"/>
            <ac:spMk id="6" creationId="{9678E886-5DE4-4F81-83B4-4D0BD4F56B69}"/>
          </ac:spMkLst>
        </pc:spChg>
        <pc:spChg chg="add del mod">
          <ac:chgData name="Meudt, Anna" userId="6f5ea426-e116-405c-af7c-377b15edfac1" providerId="ADAL" clId="{2A66874F-C8E9-4FD4-96CE-336A1AC8880D}" dt="2022-08-22T08:37:21.783" v="19" actId="478"/>
          <ac:spMkLst>
            <pc:docMk/>
            <pc:sldMk cId="440388264" sldId="266"/>
            <ac:spMk id="7" creationId="{0A192552-77F6-4CD7-97F6-9477B53503D6}"/>
          </ac:spMkLst>
        </pc:spChg>
        <pc:spChg chg="del">
          <ac:chgData name="Meudt, Anna" userId="6f5ea426-e116-405c-af7c-377b15edfac1" providerId="ADAL" clId="{2A66874F-C8E9-4FD4-96CE-336A1AC8880D}" dt="2022-08-22T08:37:20.003" v="18" actId="478"/>
          <ac:spMkLst>
            <pc:docMk/>
            <pc:sldMk cId="440388264" sldId="266"/>
            <ac:spMk id="9" creationId="{99FE4A0E-BEF0-4411-AC34-91D5F1B9ED25}"/>
          </ac:spMkLst>
        </pc:spChg>
        <pc:spChg chg="del">
          <ac:chgData name="Meudt, Anna" userId="6f5ea426-e116-405c-af7c-377b15edfac1" providerId="ADAL" clId="{2A66874F-C8E9-4FD4-96CE-336A1AC8880D}" dt="2022-08-22T08:37:20.003" v="18" actId="478"/>
          <ac:spMkLst>
            <pc:docMk/>
            <pc:sldMk cId="440388264" sldId="266"/>
            <ac:spMk id="10" creationId="{8DBE62DA-E60E-43D0-9DBA-6829C299A2BA}"/>
          </ac:spMkLst>
        </pc:spChg>
        <pc:spChg chg="add del mod">
          <ac:chgData name="Meudt, Anna" userId="6f5ea426-e116-405c-af7c-377b15edfac1" providerId="ADAL" clId="{2A66874F-C8E9-4FD4-96CE-336A1AC8880D}" dt="2022-08-22T08:37:23.292" v="20" actId="478"/>
          <ac:spMkLst>
            <pc:docMk/>
            <pc:sldMk cId="440388264" sldId="266"/>
            <ac:spMk id="11" creationId="{CC391D69-7C4D-458B-96F6-38E8431559BB}"/>
          </ac:spMkLst>
        </pc:spChg>
        <pc:spChg chg="del">
          <ac:chgData name="Meudt, Anna" userId="6f5ea426-e116-405c-af7c-377b15edfac1" providerId="ADAL" clId="{2A66874F-C8E9-4FD4-96CE-336A1AC8880D}" dt="2022-08-22T08:37:20.003" v="18" actId="478"/>
          <ac:spMkLst>
            <pc:docMk/>
            <pc:sldMk cId="440388264" sldId="266"/>
            <ac:spMk id="12" creationId="{956CE5AD-E589-4792-8087-2C20D4985BD2}"/>
          </ac:spMkLst>
        </pc:spChg>
        <pc:spChg chg="del">
          <ac:chgData name="Meudt, Anna" userId="6f5ea426-e116-405c-af7c-377b15edfac1" providerId="ADAL" clId="{2A66874F-C8E9-4FD4-96CE-336A1AC8880D}" dt="2022-08-22T08:37:20.003" v="18" actId="478"/>
          <ac:spMkLst>
            <pc:docMk/>
            <pc:sldMk cId="440388264" sldId="266"/>
            <ac:spMk id="13" creationId="{18F52E61-1320-432A-BC7A-C08AFD2369D2}"/>
          </ac:spMkLst>
        </pc:spChg>
        <pc:picChg chg="del">
          <ac:chgData name="Meudt, Anna" userId="6f5ea426-e116-405c-af7c-377b15edfac1" providerId="ADAL" clId="{2A66874F-C8E9-4FD4-96CE-336A1AC8880D}" dt="2022-08-22T08:37:20.003" v="18" actId="478"/>
          <ac:picMkLst>
            <pc:docMk/>
            <pc:sldMk cId="440388264" sldId="266"/>
            <ac:picMk id="5" creationId="{54234FFF-D512-4601-9375-39F9EEC0B1CF}"/>
          </ac:picMkLst>
        </pc:picChg>
        <pc:picChg chg="add mod">
          <ac:chgData name="Meudt, Anna" userId="6f5ea426-e116-405c-af7c-377b15edfac1" providerId="ADAL" clId="{2A66874F-C8E9-4FD4-96CE-336A1AC8880D}" dt="2022-08-22T08:37:24.971" v="21"/>
          <ac:picMkLst>
            <pc:docMk/>
            <pc:sldMk cId="440388264" sldId="266"/>
            <ac:picMk id="15" creationId="{2BC2F2E3-2E4B-4AE5-BA8E-419999BC0DFF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8-22T08:37:37.718" v="26"/>
        <pc:sldMkLst>
          <pc:docMk/>
          <pc:sldMk cId="3050477316" sldId="267"/>
        </pc:sldMkLst>
        <pc:spChg chg="del">
          <ac:chgData name="Meudt, Anna" userId="6f5ea426-e116-405c-af7c-377b15edfac1" providerId="ADAL" clId="{2A66874F-C8E9-4FD4-96CE-336A1AC8880D}" dt="2022-08-22T08:37:31.100" v="22" actId="478"/>
          <ac:spMkLst>
            <pc:docMk/>
            <pc:sldMk cId="3050477316" sldId="267"/>
            <ac:spMk id="2" creationId="{1759B789-3BF3-4D50-A8F2-77F29BFACED9}"/>
          </ac:spMkLst>
        </pc:spChg>
        <pc:spChg chg="del">
          <ac:chgData name="Meudt, Anna" userId="6f5ea426-e116-405c-af7c-377b15edfac1" providerId="ADAL" clId="{2A66874F-C8E9-4FD4-96CE-336A1AC8880D}" dt="2022-08-22T08:37:31.100" v="22" actId="478"/>
          <ac:spMkLst>
            <pc:docMk/>
            <pc:sldMk cId="3050477316" sldId="267"/>
            <ac:spMk id="4" creationId="{B0D01D2F-9FB5-4C3D-ACE3-31D0B5A322A1}"/>
          </ac:spMkLst>
        </pc:spChg>
        <pc:spChg chg="add del mod">
          <ac:chgData name="Meudt, Anna" userId="6f5ea426-e116-405c-af7c-377b15edfac1" providerId="ADAL" clId="{2A66874F-C8E9-4FD4-96CE-336A1AC8880D}" dt="2022-08-22T08:37:32.230" v="23" actId="478"/>
          <ac:spMkLst>
            <pc:docMk/>
            <pc:sldMk cId="3050477316" sldId="267"/>
            <ac:spMk id="5" creationId="{6B816BA2-BEED-4D95-92B2-84374E7E6E70}"/>
          </ac:spMkLst>
        </pc:spChg>
        <pc:spChg chg="add del mod">
          <ac:chgData name="Meudt, Anna" userId="6f5ea426-e116-405c-af7c-377b15edfac1" providerId="ADAL" clId="{2A66874F-C8E9-4FD4-96CE-336A1AC8880D}" dt="2022-08-22T08:37:35.533" v="25" actId="478"/>
          <ac:spMkLst>
            <pc:docMk/>
            <pc:sldMk cId="3050477316" sldId="267"/>
            <ac:spMk id="7" creationId="{1F2B09DC-4123-4D70-904C-BA6305B3EA64}"/>
          </ac:spMkLst>
        </pc:spChg>
        <pc:spChg chg="add del mod">
          <ac:chgData name="Meudt, Anna" userId="6f5ea426-e116-405c-af7c-377b15edfac1" providerId="ADAL" clId="{2A66874F-C8E9-4FD4-96CE-336A1AC8880D}" dt="2022-08-22T08:37:33.824" v="24" actId="478"/>
          <ac:spMkLst>
            <pc:docMk/>
            <pc:sldMk cId="3050477316" sldId="267"/>
            <ac:spMk id="10" creationId="{3D17901B-FC8C-4457-AA14-053513156803}"/>
          </ac:spMkLst>
        </pc:spChg>
        <pc:picChg chg="del">
          <ac:chgData name="Meudt, Anna" userId="6f5ea426-e116-405c-af7c-377b15edfac1" providerId="ADAL" clId="{2A66874F-C8E9-4FD4-96CE-336A1AC8880D}" dt="2022-08-22T08:37:31.100" v="22" actId="478"/>
          <ac:picMkLst>
            <pc:docMk/>
            <pc:sldMk cId="3050477316" sldId="267"/>
            <ac:picMk id="9" creationId="{5B37DCB3-8383-40F0-ACDE-D217E0B5EA84}"/>
          </ac:picMkLst>
        </pc:picChg>
        <pc:picChg chg="add mod">
          <ac:chgData name="Meudt, Anna" userId="6f5ea426-e116-405c-af7c-377b15edfac1" providerId="ADAL" clId="{2A66874F-C8E9-4FD4-96CE-336A1AC8880D}" dt="2022-08-22T08:37:37.718" v="26"/>
          <ac:picMkLst>
            <pc:docMk/>
            <pc:sldMk cId="3050477316" sldId="267"/>
            <ac:picMk id="12" creationId="{7C1EC3FD-AC70-4FD1-BA14-49CAFC0728A8}"/>
          </ac:picMkLst>
        </pc:picChg>
      </pc:sldChg>
      <pc:sldChg chg="addSp delSp modSp mod modAnim">
        <pc:chgData name="Meudt, Anna" userId="6f5ea426-e116-405c-af7c-377b15edfac1" providerId="ADAL" clId="{2A66874F-C8E9-4FD4-96CE-336A1AC8880D}" dt="2022-08-22T08:37:47.897" v="33" actId="962"/>
        <pc:sldMkLst>
          <pc:docMk/>
          <pc:sldMk cId="1568593075" sldId="268"/>
        </pc:sldMkLst>
        <pc:spChg chg="del">
          <ac:chgData name="Meudt, Anna" userId="6f5ea426-e116-405c-af7c-377b15edfac1" providerId="ADAL" clId="{2A66874F-C8E9-4FD4-96CE-336A1AC8880D}" dt="2022-08-22T08:37:41.932" v="27" actId="478"/>
          <ac:spMkLst>
            <pc:docMk/>
            <pc:sldMk cId="1568593075" sldId="268"/>
            <ac:spMk id="2" creationId="{82B22BDE-9B9C-4EEC-838C-4617E514437F}"/>
          </ac:spMkLst>
        </pc:spChg>
        <pc:spChg chg="del">
          <ac:chgData name="Meudt, Anna" userId="6f5ea426-e116-405c-af7c-377b15edfac1" providerId="ADAL" clId="{2A66874F-C8E9-4FD4-96CE-336A1AC8880D}" dt="2022-08-22T08:37:41.932" v="27" actId="478"/>
          <ac:spMkLst>
            <pc:docMk/>
            <pc:sldMk cId="1568593075" sldId="268"/>
            <ac:spMk id="3" creationId="{F772344E-FBA9-4A07-8F6E-5971041BCA66}"/>
          </ac:spMkLst>
        </pc:spChg>
        <pc:spChg chg="add del mod">
          <ac:chgData name="Meudt, Anna" userId="6f5ea426-e116-405c-af7c-377b15edfac1" providerId="ADAL" clId="{2A66874F-C8E9-4FD4-96CE-336A1AC8880D}" dt="2022-08-22T08:37:45.347" v="30" actId="478"/>
          <ac:spMkLst>
            <pc:docMk/>
            <pc:sldMk cId="1568593075" sldId="268"/>
            <ac:spMk id="4" creationId="{5C3DBCA5-67F4-4F58-ABD8-F7A50794C7F4}"/>
          </ac:spMkLst>
        </pc:spChg>
        <pc:spChg chg="add del mod">
          <ac:chgData name="Meudt, Anna" userId="6f5ea426-e116-405c-af7c-377b15edfac1" providerId="ADAL" clId="{2A66874F-C8E9-4FD4-96CE-336A1AC8880D}" dt="2022-08-22T08:37:42.992" v="28" actId="478"/>
          <ac:spMkLst>
            <pc:docMk/>
            <pc:sldMk cId="1568593075" sldId="268"/>
            <ac:spMk id="5" creationId="{1920C33B-4670-45A2-8397-93C9F76CF391}"/>
          </ac:spMkLst>
        </pc:spChg>
        <pc:spChg chg="add del mod">
          <ac:chgData name="Meudt, Anna" userId="6f5ea426-e116-405c-af7c-377b15edfac1" providerId="ADAL" clId="{2A66874F-C8E9-4FD4-96CE-336A1AC8880D}" dt="2022-08-22T08:37:44.091" v="29" actId="478"/>
          <ac:spMkLst>
            <pc:docMk/>
            <pc:sldMk cId="1568593075" sldId="268"/>
            <ac:spMk id="6" creationId="{CB866DCE-5D6B-43A4-92CC-2CAE1B28155C}"/>
          </ac:spMkLst>
        </pc:spChg>
        <pc:grpChg chg="del">
          <ac:chgData name="Meudt, Anna" userId="6f5ea426-e116-405c-af7c-377b15edfac1" providerId="ADAL" clId="{2A66874F-C8E9-4FD4-96CE-336A1AC8880D}" dt="2022-08-22T08:37:41.932" v="27" actId="478"/>
          <ac:grpSpMkLst>
            <pc:docMk/>
            <pc:sldMk cId="1568593075" sldId="268"/>
            <ac:grpSpMk id="11" creationId="{E54160CA-5657-480A-95AA-7758BFF8995F}"/>
          </ac:grpSpMkLst>
        </pc:grpChg>
        <pc:picChg chg="del">
          <ac:chgData name="Meudt, Anna" userId="6f5ea426-e116-405c-af7c-377b15edfac1" providerId="ADAL" clId="{2A66874F-C8E9-4FD4-96CE-336A1AC8880D}" dt="2022-08-22T08:37:41.932" v="27" actId="478"/>
          <ac:picMkLst>
            <pc:docMk/>
            <pc:sldMk cId="1568593075" sldId="268"/>
            <ac:picMk id="8" creationId="{7EECA494-17F0-4EAF-A7B5-D07713634562}"/>
          </ac:picMkLst>
        </pc:picChg>
        <pc:picChg chg="add mod">
          <ac:chgData name="Meudt, Anna" userId="6f5ea426-e116-405c-af7c-377b15edfac1" providerId="ADAL" clId="{2A66874F-C8E9-4FD4-96CE-336A1AC8880D}" dt="2022-08-22T08:37:47.897" v="33" actId="962"/>
          <ac:picMkLst>
            <pc:docMk/>
            <pc:sldMk cId="1568593075" sldId="268"/>
            <ac:picMk id="12" creationId="{6AECA9AD-B248-4595-B444-FB800251F43B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8-22T08:37:57.688" v="40" actId="962"/>
        <pc:sldMkLst>
          <pc:docMk/>
          <pc:sldMk cId="3953769635" sldId="269"/>
        </pc:sldMkLst>
        <pc:spChg chg="del">
          <ac:chgData name="Meudt, Anna" userId="6f5ea426-e116-405c-af7c-377b15edfac1" providerId="ADAL" clId="{2A66874F-C8E9-4FD4-96CE-336A1AC8880D}" dt="2022-08-22T08:37:50.590" v="34" actId="478"/>
          <ac:spMkLst>
            <pc:docMk/>
            <pc:sldMk cId="3953769635" sldId="269"/>
            <ac:spMk id="2" creationId="{8FE2C165-BC36-442D-975D-4C95BA64C247}"/>
          </ac:spMkLst>
        </pc:spChg>
        <pc:spChg chg="add del mod">
          <ac:chgData name="Meudt, Anna" userId="6f5ea426-e116-405c-af7c-377b15edfac1" providerId="ADAL" clId="{2A66874F-C8E9-4FD4-96CE-336A1AC8880D}" dt="2022-08-22T08:37:53.667" v="36" actId="478"/>
          <ac:spMkLst>
            <pc:docMk/>
            <pc:sldMk cId="3953769635" sldId="269"/>
            <ac:spMk id="4" creationId="{3DB0EE03-B5D5-41B1-B03E-69986D22E202}"/>
          </ac:spMkLst>
        </pc:spChg>
        <pc:spChg chg="add del mod">
          <ac:chgData name="Meudt, Anna" userId="6f5ea426-e116-405c-af7c-377b15edfac1" providerId="ADAL" clId="{2A66874F-C8E9-4FD4-96CE-336A1AC8880D}" dt="2022-08-22T08:37:54.957" v="37" actId="478"/>
          <ac:spMkLst>
            <pc:docMk/>
            <pc:sldMk cId="3953769635" sldId="269"/>
            <ac:spMk id="7" creationId="{380EA035-C0E4-4C9B-8603-524A3E7C6A6E}"/>
          </ac:spMkLst>
        </pc:spChg>
        <pc:spChg chg="add del mod">
          <ac:chgData name="Meudt, Anna" userId="6f5ea426-e116-405c-af7c-377b15edfac1" providerId="ADAL" clId="{2A66874F-C8E9-4FD4-96CE-336A1AC8880D}" dt="2022-08-22T08:37:52.225" v="35" actId="478"/>
          <ac:spMkLst>
            <pc:docMk/>
            <pc:sldMk cId="3953769635" sldId="269"/>
            <ac:spMk id="10" creationId="{B263131A-AB37-4F6C-993B-6EE328754AB7}"/>
          </ac:spMkLst>
        </pc:spChg>
        <pc:picChg chg="del">
          <ac:chgData name="Meudt, Anna" userId="6f5ea426-e116-405c-af7c-377b15edfac1" providerId="ADAL" clId="{2A66874F-C8E9-4FD4-96CE-336A1AC8880D}" dt="2022-08-22T08:37:50.590" v="34" actId="478"/>
          <ac:picMkLst>
            <pc:docMk/>
            <pc:sldMk cId="3953769635" sldId="269"/>
            <ac:picMk id="6" creationId="{F38C0ADC-DC7D-43A8-9EB3-37E7E8978F79}"/>
          </ac:picMkLst>
        </pc:picChg>
        <pc:picChg chg="del">
          <ac:chgData name="Meudt, Anna" userId="6f5ea426-e116-405c-af7c-377b15edfac1" providerId="ADAL" clId="{2A66874F-C8E9-4FD4-96CE-336A1AC8880D}" dt="2022-08-22T08:37:50.590" v="34" actId="478"/>
          <ac:picMkLst>
            <pc:docMk/>
            <pc:sldMk cId="3953769635" sldId="269"/>
            <ac:picMk id="8" creationId="{96A1710A-4AF6-446E-A770-01B9E2216E46}"/>
          </ac:picMkLst>
        </pc:picChg>
        <pc:picChg chg="add mod">
          <ac:chgData name="Meudt, Anna" userId="6f5ea426-e116-405c-af7c-377b15edfac1" providerId="ADAL" clId="{2A66874F-C8E9-4FD4-96CE-336A1AC8880D}" dt="2022-08-22T08:37:57.688" v="40" actId="962"/>
          <ac:picMkLst>
            <pc:docMk/>
            <pc:sldMk cId="3953769635" sldId="269"/>
            <ac:picMk id="12" creationId="{D31851B3-9E84-44E6-91B4-BFB965F4D305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8-22T08:38:07.130" v="44"/>
        <pc:sldMkLst>
          <pc:docMk/>
          <pc:sldMk cId="2402696709" sldId="270"/>
        </pc:sldMkLst>
        <pc:spChg chg="del">
          <ac:chgData name="Meudt, Anna" userId="6f5ea426-e116-405c-af7c-377b15edfac1" providerId="ADAL" clId="{2A66874F-C8E9-4FD4-96CE-336A1AC8880D}" dt="2022-08-22T08:38:01.556" v="41" actId="478"/>
          <ac:spMkLst>
            <pc:docMk/>
            <pc:sldMk cId="2402696709" sldId="270"/>
            <ac:spMk id="2" creationId="{A002B194-10B7-44E6-9E3F-CEE741D2552C}"/>
          </ac:spMkLst>
        </pc:spChg>
        <pc:spChg chg="del">
          <ac:chgData name="Meudt, Anna" userId="6f5ea426-e116-405c-af7c-377b15edfac1" providerId="ADAL" clId="{2A66874F-C8E9-4FD4-96CE-336A1AC8880D}" dt="2022-08-22T08:38:01.556" v="41" actId="478"/>
          <ac:spMkLst>
            <pc:docMk/>
            <pc:sldMk cId="2402696709" sldId="270"/>
            <ac:spMk id="3" creationId="{D7F3070E-B056-4CCD-8A8B-FB9B46548254}"/>
          </ac:spMkLst>
        </pc:spChg>
        <pc:spChg chg="add del mod">
          <ac:chgData name="Meudt, Anna" userId="6f5ea426-e116-405c-af7c-377b15edfac1" providerId="ADAL" clId="{2A66874F-C8E9-4FD4-96CE-336A1AC8880D}" dt="2022-08-22T08:38:02.795" v="42" actId="478"/>
          <ac:spMkLst>
            <pc:docMk/>
            <pc:sldMk cId="2402696709" sldId="270"/>
            <ac:spMk id="5" creationId="{99D971CE-2A4E-4A42-987F-17A7B1FAB858}"/>
          </ac:spMkLst>
        </pc:spChg>
        <pc:spChg chg="del">
          <ac:chgData name="Meudt, Anna" userId="6f5ea426-e116-405c-af7c-377b15edfac1" providerId="ADAL" clId="{2A66874F-C8E9-4FD4-96CE-336A1AC8880D}" dt="2022-08-22T08:38:01.556" v="41" actId="478"/>
          <ac:spMkLst>
            <pc:docMk/>
            <pc:sldMk cId="2402696709" sldId="270"/>
            <ac:spMk id="6" creationId="{A07D48D6-881A-465F-862F-3D947F72344D}"/>
          </ac:spMkLst>
        </pc:spChg>
        <pc:spChg chg="del">
          <ac:chgData name="Meudt, Anna" userId="6f5ea426-e116-405c-af7c-377b15edfac1" providerId="ADAL" clId="{2A66874F-C8E9-4FD4-96CE-336A1AC8880D}" dt="2022-08-22T08:38:01.556" v="41" actId="478"/>
          <ac:spMkLst>
            <pc:docMk/>
            <pc:sldMk cId="2402696709" sldId="270"/>
            <ac:spMk id="7" creationId="{4C030B94-2AAD-4971-83BF-F69989BA0D02}"/>
          </ac:spMkLst>
        </pc:spChg>
        <pc:spChg chg="del">
          <ac:chgData name="Meudt, Anna" userId="6f5ea426-e116-405c-af7c-377b15edfac1" providerId="ADAL" clId="{2A66874F-C8E9-4FD4-96CE-336A1AC8880D}" dt="2022-08-22T08:38:01.556" v="41" actId="478"/>
          <ac:spMkLst>
            <pc:docMk/>
            <pc:sldMk cId="2402696709" sldId="270"/>
            <ac:spMk id="8" creationId="{3BA4809B-825D-47A1-A793-9AF97CF647B8}"/>
          </ac:spMkLst>
        </pc:spChg>
        <pc:spChg chg="add del mod">
          <ac:chgData name="Meudt, Anna" userId="6f5ea426-e116-405c-af7c-377b15edfac1" providerId="ADAL" clId="{2A66874F-C8E9-4FD4-96CE-336A1AC8880D}" dt="2022-08-22T08:38:05.055" v="43" actId="478"/>
          <ac:spMkLst>
            <pc:docMk/>
            <pc:sldMk cId="2402696709" sldId="270"/>
            <ac:spMk id="10" creationId="{9E61F0F7-4496-455F-9136-7EA05444EFC9}"/>
          </ac:spMkLst>
        </pc:spChg>
        <pc:grpChg chg="del">
          <ac:chgData name="Meudt, Anna" userId="6f5ea426-e116-405c-af7c-377b15edfac1" providerId="ADAL" clId="{2A66874F-C8E9-4FD4-96CE-336A1AC8880D}" dt="2022-08-22T08:38:01.556" v="41" actId="478"/>
          <ac:grpSpMkLst>
            <pc:docMk/>
            <pc:sldMk cId="2402696709" sldId="270"/>
            <ac:grpSpMk id="27" creationId="{05BACF8C-F341-40CD-88C2-862F8CB105CF}"/>
          </ac:grpSpMkLst>
        </pc:grpChg>
        <pc:picChg chg="add mod">
          <ac:chgData name="Meudt, Anna" userId="6f5ea426-e116-405c-af7c-377b15edfac1" providerId="ADAL" clId="{2A66874F-C8E9-4FD4-96CE-336A1AC8880D}" dt="2022-08-22T08:38:07.130" v="44"/>
          <ac:picMkLst>
            <pc:docMk/>
            <pc:sldMk cId="2402696709" sldId="270"/>
            <ac:picMk id="12" creationId="{95B8C51B-78FA-46EB-AE7C-378B3226774C}"/>
          </ac:picMkLst>
        </pc:picChg>
      </pc:sldChg>
      <pc:sldChg chg="addSp delSp modSp mod">
        <pc:chgData name="Meudt, Anna" userId="6f5ea426-e116-405c-af7c-377b15edfac1" providerId="ADAL" clId="{2A66874F-C8E9-4FD4-96CE-336A1AC8880D}" dt="2022-08-22T08:38:15.068" v="47"/>
        <pc:sldMkLst>
          <pc:docMk/>
          <pc:sldMk cId="1037916861" sldId="271"/>
        </pc:sldMkLst>
        <pc:spChg chg="add del mod">
          <ac:chgData name="Meudt, Anna" userId="6f5ea426-e116-405c-af7c-377b15edfac1" providerId="ADAL" clId="{2A66874F-C8E9-4FD4-96CE-336A1AC8880D}" dt="2022-08-22T08:38:13.016" v="46" actId="478"/>
          <ac:spMkLst>
            <pc:docMk/>
            <pc:sldMk cId="1037916861" sldId="271"/>
            <ac:spMk id="3" creationId="{3AE820A0-F6CB-4F3D-BAA4-8A4B020D937B}"/>
          </ac:spMkLst>
        </pc:spChg>
        <pc:spChg chg="del">
          <ac:chgData name="Meudt, Anna" userId="6f5ea426-e116-405c-af7c-377b15edfac1" providerId="ADAL" clId="{2A66874F-C8E9-4FD4-96CE-336A1AC8880D}" dt="2022-08-22T08:38:11.348" v="45" actId="478"/>
          <ac:spMkLst>
            <pc:docMk/>
            <pc:sldMk cId="1037916861" sldId="271"/>
            <ac:spMk id="5" creationId="{0EC3AC96-1CDB-46F5-BC95-F199847F5C32}"/>
          </ac:spMkLst>
        </pc:spChg>
        <pc:picChg chg="del">
          <ac:chgData name="Meudt, Anna" userId="6f5ea426-e116-405c-af7c-377b15edfac1" providerId="ADAL" clId="{2A66874F-C8E9-4FD4-96CE-336A1AC8880D}" dt="2022-08-22T08:38:11.348" v="45" actId="478"/>
          <ac:picMkLst>
            <pc:docMk/>
            <pc:sldMk cId="1037916861" sldId="271"/>
            <ac:picMk id="4" creationId="{A1477A3F-68CB-4A78-90CA-28CF871E3107}"/>
          </ac:picMkLst>
        </pc:picChg>
        <pc:picChg chg="add mod">
          <ac:chgData name="Meudt, Anna" userId="6f5ea426-e116-405c-af7c-377b15edfac1" providerId="ADAL" clId="{2A66874F-C8E9-4FD4-96CE-336A1AC8880D}" dt="2022-08-22T08:38:15.068" v="47"/>
          <ac:picMkLst>
            <pc:docMk/>
            <pc:sldMk cId="1037916861" sldId="271"/>
            <ac:picMk id="7" creationId="{AE032D8A-D72F-4ED4-85A9-70B7AFF42898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9-16T13:16:43.084" v="98" actId="962"/>
        <pc:sldMkLst>
          <pc:docMk/>
          <pc:sldMk cId="3760808382" sldId="272"/>
        </pc:sldMkLst>
        <pc:spChg chg="add del mod">
          <ac:chgData name="Meudt, Anna" userId="6f5ea426-e116-405c-af7c-377b15edfac1" providerId="ADAL" clId="{2A66874F-C8E9-4FD4-96CE-336A1AC8880D}" dt="2022-08-22T08:38:20.944" v="49" actId="478"/>
          <ac:spMkLst>
            <pc:docMk/>
            <pc:sldMk cId="3760808382" sldId="272"/>
            <ac:spMk id="3" creationId="{F162B13E-21DA-410E-9FC8-6599467B4AB0}"/>
          </ac:spMkLst>
        </pc:spChg>
        <pc:spChg chg="del">
          <ac:chgData name="Meudt, Anna" userId="6f5ea426-e116-405c-af7c-377b15edfac1" providerId="ADAL" clId="{2A66874F-C8E9-4FD4-96CE-336A1AC8880D}" dt="2022-08-22T08:38:19.976" v="48" actId="478"/>
          <ac:spMkLst>
            <pc:docMk/>
            <pc:sldMk cId="3760808382" sldId="272"/>
            <ac:spMk id="5" creationId="{D4151B2B-F165-48DA-8215-0599079F0B2D}"/>
          </ac:spMkLst>
        </pc:spChg>
        <pc:spChg chg="del">
          <ac:chgData name="Meudt, Anna" userId="6f5ea426-e116-405c-af7c-377b15edfac1" providerId="ADAL" clId="{2A66874F-C8E9-4FD4-96CE-336A1AC8880D}" dt="2022-08-22T08:38:19.976" v="48" actId="478"/>
          <ac:spMkLst>
            <pc:docMk/>
            <pc:sldMk cId="3760808382" sldId="272"/>
            <ac:spMk id="6" creationId="{7DCBD49C-B1A5-4C7A-AC61-9108B0D2A570}"/>
          </ac:spMkLst>
        </pc:spChg>
        <pc:spChg chg="add del mod">
          <ac:chgData name="Meudt, Anna" userId="6f5ea426-e116-405c-af7c-377b15edfac1" providerId="ADAL" clId="{2A66874F-C8E9-4FD4-96CE-336A1AC8880D}" dt="2022-08-22T08:38:21.947" v="50" actId="478"/>
          <ac:spMkLst>
            <pc:docMk/>
            <pc:sldMk cId="3760808382" sldId="272"/>
            <ac:spMk id="7" creationId="{ADBC1FB9-B772-4D49-B89E-69CE2ECF89B9}"/>
          </ac:spMkLst>
        </pc:spChg>
        <pc:picChg chg="add mod">
          <ac:chgData name="Meudt, Anna" userId="6f5ea426-e116-405c-af7c-377b15edfac1" providerId="ADAL" clId="{2A66874F-C8E9-4FD4-96CE-336A1AC8880D}" dt="2022-09-16T13:16:43.084" v="98" actId="962"/>
          <ac:picMkLst>
            <pc:docMk/>
            <pc:sldMk cId="3760808382" sldId="272"/>
            <ac:picMk id="3" creationId="{79BEB6CE-DAB8-47BD-8451-74DA95AD80F5}"/>
          </ac:picMkLst>
        </pc:picChg>
        <pc:picChg chg="add del mod">
          <ac:chgData name="Meudt, Anna" userId="6f5ea426-e116-405c-af7c-377b15edfac1" providerId="ADAL" clId="{2A66874F-C8E9-4FD4-96CE-336A1AC8880D}" dt="2022-09-16T13:16:38.958" v="95" actId="478"/>
          <ac:picMkLst>
            <pc:docMk/>
            <pc:sldMk cId="3760808382" sldId="272"/>
            <ac:picMk id="9" creationId="{B6D67621-FD62-4791-ABDF-41EBDB5855D5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8-22T08:38:43.656" v="66"/>
        <pc:sldMkLst>
          <pc:docMk/>
          <pc:sldMk cId="235411852" sldId="273"/>
        </pc:sldMkLst>
        <pc:spChg chg="del">
          <ac:chgData name="Meudt, Anna" userId="6f5ea426-e116-405c-af7c-377b15edfac1" providerId="ADAL" clId="{2A66874F-C8E9-4FD4-96CE-336A1AC8880D}" dt="2022-08-22T08:38:37.389" v="62" actId="478"/>
          <ac:spMkLst>
            <pc:docMk/>
            <pc:sldMk cId="235411852" sldId="273"/>
            <ac:spMk id="2" creationId="{85E37130-8D54-4D44-A158-48533E0D93DD}"/>
          </ac:spMkLst>
        </pc:spChg>
        <pc:spChg chg="del">
          <ac:chgData name="Meudt, Anna" userId="6f5ea426-e116-405c-af7c-377b15edfac1" providerId="ADAL" clId="{2A66874F-C8E9-4FD4-96CE-336A1AC8880D}" dt="2022-08-22T08:38:37.389" v="62" actId="478"/>
          <ac:spMkLst>
            <pc:docMk/>
            <pc:sldMk cId="235411852" sldId="273"/>
            <ac:spMk id="3" creationId="{7E81F200-CA28-4B7A-ACCD-0579C414398E}"/>
          </ac:spMkLst>
        </pc:spChg>
        <pc:spChg chg="del">
          <ac:chgData name="Meudt, Anna" userId="6f5ea426-e116-405c-af7c-377b15edfac1" providerId="ADAL" clId="{2A66874F-C8E9-4FD4-96CE-336A1AC8880D}" dt="2022-08-22T08:38:37.389" v="62" actId="478"/>
          <ac:spMkLst>
            <pc:docMk/>
            <pc:sldMk cId="235411852" sldId="273"/>
            <ac:spMk id="4" creationId="{60693430-664E-408D-BE5C-6434013E4AE8}"/>
          </ac:spMkLst>
        </pc:spChg>
        <pc:spChg chg="del">
          <ac:chgData name="Meudt, Anna" userId="6f5ea426-e116-405c-af7c-377b15edfac1" providerId="ADAL" clId="{2A66874F-C8E9-4FD4-96CE-336A1AC8880D}" dt="2022-08-22T08:38:37.389" v="62" actId="478"/>
          <ac:spMkLst>
            <pc:docMk/>
            <pc:sldMk cId="235411852" sldId="273"/>
            <ac:spMk id="5" creationId="{0C5602AB-A4A1-49DE-8B9B-084946BA87B3}"/>
          </ac:spMkLst>
        </pc:spChg>
        <pc:spChg chg="del">
          <ac:chgData name="Meudt, Anna" userId="6f5ea426-e116-405c-af7c-377b15edfac1" providerId="ADAL" clId="{2A66874F-C8E9-4FD4-96CE-336A1AC8880D}" dt="2022-08-22T08:38:37.389" v="62" actId="478"/>
          <ac:spMkLst>
            <pc:docMk/>
            <pc:sldMk cId="235411852" sldId="273"/>
            <ac:spMk id="6" creationId="{3B06F93C-04A5-4719-A92B-AC205EA41007}"/>
          </ac:spMkLst>
        </pc:spChg>
        <pc:spChg chg="add del mod">
          <ac:chgData name="Meudt, Anna" userId="6f5ea426-e116-405c-af7c-377b15edfac1" providerId="ADAL" clId="{2A66874F-C8E9-4FD4-96CE-336A1AC8880D}" dt="2022-08-22T08:38:38.550" v="63" actId="478"/>
          <ac:spMkLst>
            <pc:docMk/>
            <pc:sldMk cId="235411852" sldId="273"/>
            <ac:spMk id="8" creationId="{8711DC27-721A-49B1-BF4D-D55914D62A6A}"/>
          </ac:spMkLst>
        </pc:spChg>
        <pc:spChg chg="add del mod">
          <ac:chgData name="Meudt, Anna" userId="6f5ea426-e116-405c-af7c-377b15edfac1" providerId="ADAL" clId="{2A66874F-C8E9-4FD4-96CE-336A1AC8880D}" dt="2022-08-22T08:38:39.731" v="64" actId="478"/>
          <ac:spMkLst>
            <pc:docMk/>
            <pc:sldMk cId="235411852" sldId="273"/>
            <ac:spMk id="10" creationId="{EDB21681-784F-420F-9870-1153D36CFB84}"/>
          </ac:spMkLst>
        </pc:spChg>
        <pc:spChg chg="add del mod">
          <ac:chgData name="Meudt, Anna" userId="6f5ea426-e116-405c-af7c-377b15edfac1" providerId="ADAL" clId="{2A66874F-C8E9-4FD4-96CE-336A1AC8880D}" dt="2022-08-22T08:38:40.955" v="65" actId="478"/>
          <ac:spMkLst>
            <pc:docMk/>
            <pc:sldMk cId="235411852" sldId="273"/>
            <ac:spMk id="12" creationId="{44E67647-0CC2-4D8E-A81A-0373E8B9903F}"/>
          </ac:spMkLst>
        </pc:spChg>
        <pc:picChg chg="add mod">
          <ac:chgData name="Meudt, Anna" userId="6f5ea426-e116-405c-af7c-377b15edfac1" providerId="ADAL" clId="{2A66874F-C8E9-4FD4-96CE-336A1AC8880D}" dt="2022-08-22T08:38:43.656" v="66"/>
          <ac:picMkLst>
            <pc:docMk/>
            <pc:sldMk cId="235411852" sldId="273"/>
            <ac:picMk id="14" creationId="{88718F72-F525-4A43-B287-782F2B047A36}"/>
          </ac:picMkLst>
        </pc:picChg>
      </pc:sldChg>
      <pc:sldChg chg="addSp delSp modSp mod modAnim">
        <pc:chgData name="Meudt, Anna" userId="6f5ea426-e116-405c-af7c-377b15edfac1" providerId="ADAL" clId="{2A66874F-C8E9-4FD4-96CE-336A1AC8880D}" dt="2022-08-22T08:38:57.368" v="73" actId="962"/>
        <pc:sldMkLst>
          <pc:docMk/>
          <pc:sldMk cId="1781724083" sldId="274"/>
        </pc:sldMkLst>
        <pc:spChg chg="del">
          <ac:chgData name="Meudt, Anna" userId="6f5ea426-e116-405c-af7c-377b15edfac1" providerId="ADAL" clId="{2A66874F-C8E9-4FD4-96CE-336A1AC8880D}" dt="2022-08-22T08:38:50.667" v="67" actId="478"/>
          <ac:spMkLst>
            <pc:docMk/>
            <pc:sldMk cId="1781724083" sldId="274"/>
            <ac:spMk id="2" creationId="{EAA0EFC4-7ED6-4E17-9A60-2CB6A71AF951}"/>
          </ac:spMkLst>
        </pc:spChg>
        <pc:spChg chg="del">
          <ac:chgData name="Meudt, Anna" userId="6f5ea426-e116-405c-af7c-377b15edfac1" providerId="ADAL" clId="{2A66874F-C8E9-4FD4-96CE-336A1AC8880D}" dt="2022-08-22T08:38:50.667" v="67" actId="478"/>
          <ac:spMkLst>
            <pc:docMk/>
            <pc:sldMk cId="1781724083" sldId="274"/>
            <ac:spMk id="3" creationId="{AA9A6727-7DA1-42D2-9E61-585404DBC461}"/>
          </ac:spMkLst>
        </pc:spChg>
        <pc:spChg chg="del">
          <ac:chgData name="Meudt, Anna" userId="6f5ea426-e116-405c-af7c-377b15edfac1" providerId="ADAL" clId="{2A66874F-C8E9-4FD4-96CE-336A1AC8880D}" dt="2022-08-22T08:38:50.667" v="67" actId="478"/>
          <ac:spMkLst>
            <pc:docMk/>
            <pc:sldMk cId="1781724083" sldId="274"/>
            <ac:spMk id="4" creationId="{8A2A76FF-9FE4-4E84-9831-565341F6DEC4}"/>
          </ac:spMkLst>
        </pc:spChg>
        <pc:spChg chg="del">
          <ac:chgData name="Meudt, Anna" userId="6f5ea426-e116-405c-af7c-377b15edfac1" providerId="ADAL" clId="{2A66874F-C8E9-4FD4-96CE-336A1AC8880D}" dt="2022-08-22T08:38:50.667" v="67" actId="478"/>
          <ac:spMkLst>
            <pc:docMk/>
            <pc:sldMk cId="1781724083" sldId="274"/>
            <ac:spMk id="5" creationId="{8D3C5B13-42E3-4064-B2C9-B03670405555}"/>
          </ac:spMkLst>
        </pc:spChg>
        <pc:spChg chg="del">
          <ac:chgData name="Meudt, Anna" userId="6f5ea426-e116-405c-af7c-377b15edfac1" providerId="ADAL" clId="{2A66874F-C8E9-4FD4-96CE-336A1AC8880D}" dt="2022-08-22T08:38:50.667" v="67" actId="478"/>
          <ac:spMkLst>
            <pc:docMk/>
            <pc:sldMk cId="1781724083" sldId="274"/>
            <ac:spMk id="6" creationId="{E149428B-DAD9-42A6-929C-9EFA8E3E1459}"/>
          </ac:spMkLst>
        </pc:spChg>
        <pc:spChg chg="del">
          <ac:chgData name="Meudt, Anna" userId="6f5ea426-e116-405c-af7c-377b15edfac1" providerId="ADAL" clId="{2A66874F-C8E9-4FD4-96CE-336A1AC8880D}" dt="2022-08-22T08:38:50.667" v="67" actId="478"/>
          <ac:spMkLst>
            <pc:docMk/>
            <pc:sldMk cId="1781724083" sldId="274"/>
            <ac:spMk id="7" creationId="{CFF00400-A43C-4490-9BE2-1A3204F8885C}"/>
          </ac:spMkLst>
        </pc:spChg>
        <pc:spChg chg="del">
          <ac:chgData name="Meudt, Anna" userId="6f5ea426-e116-405c-af7c-377b15edfac1" providerId="ADAL" clId="{2A66874F-C8E9-4FD4-96CE-336A1AC8880D}" dt="2022-08-22T08:38:50.667" v="67" actId="478"/>
          <ac:spMkLst>
            <pc:docMk/>
            <pc:sldMk cId="1781724083" sldId="274"/>
            <ac:spMk id="8" creationId="{51383CD8-5CE3-4879-BEF3-3E7960681517}"/>
          </ac:spMkLst>
        </pc:spChg>
        <pc:spChg chg="del">
          <ac:chgData name="Meudt, Anna" userId="6f5ea426-e116-405c-af7c-377b15edfac1" providerId="ADAL" clId="{2A66874F-C8E9-4FD4-96CE-336A1AC8880D}" dt="2022-08-22T08:38:50.667" v="67" actId="478"/>
          <ac:spMkLst>
            <pc:docMk/>
            <pc:sldMk cId="1781724083" sldId="274"/>
            <ac:spMk id="9" creationId="{FEA67E81-AC3F-4057-8E7D-CE870A25882D}"/>
          </ac:spMkLst>
        </pc:spChg>
        <pc:spChg chg="add del mod">
          <ac:chgData name="Meudt, Anna" userId="6f5ea426-e116-405c-af7c-377b15edfac1" providerId="ADAL" clId="{2A66874F-C8E9-4FD4-96CE-336A1AC8880D}" dt="2022-08-22T08:38:53.199" v="69" actId="478"/>
          <ac:spMkLst>
            <pc:docMk/>
            <pc:sldMk cId="1781724083" sldId="274"/>
            <ac:spMk id="10" creationId="{4C8901F5-0BD5-4094-AF7B-A1E73F0BD142}"/>
          </ac:spMkLst>
        </pc:spChg>
        <pc:spChg chg="del">
          <ac:chgData name="Meudt, Anna" userId="6f5ea426-e116-405c-af7c-377b15edfac1" providerId="ADAL" clId="{2A66874F-C8E9-4FD4-96CE-336A1AC8880D}" dt="2022-08-22T08:38:50.667" v="67" actId="478"/>
          <ac:spMkLst>
            <pc:docMk/>
            <pc:sldMk cId="1781724083" sldId="274"/>
            <ac:spMk id="11" creationId="{0006C175-02B7-4A02-B6CF-D8EE60967F83}"/>
          </ac:spMkLst>
        </pc:spChg>
        <pc:spChg chg="add del mod">
          <ac:chgData name="Meudt, Anna" userId="6f5ea426-e116-405c-af7c-377b15edfac1" providerId="ADAL" clId="{2A66874F-C8E9-4FD4-96CE-336A1AC8880D}" dt="2022-08-22T08:38:54.520" v="70" actId="478"/>
          <ac:spMkLst>
            <pc:docMk/>
            <pc:sldMk cId="1781724083" sldId="274"/>
            <ac:spMk id="12" creationId="{722E0C60-A2BC-4630-A27F-082F80553375}"/>
          </ac:spMkLst>
        </pc:spChg>
        <pc:spChg chg="del">
          <ac:chgData name="Meudt, Anna" userId="6f5ea426-e116-405c-af7c-377b15edfac1" providerId="ADAL" clId="{2A66874F-C8E9-4FD4-96CE-336A1AC8880D}" dt="2022-08-22T08:38:50.667" v="67" actId="478"/>
          <ac:spMkLst>
            <pc:docMk/>
            <pc:sldMk cId="1781724083" sldId="274"/>
            <ac:spMk id="13" creationId="{86222D81-F44C-475A-97D2-166C1EEA5DEE}"/>
          </ac:spMkLst>
        </pc:spChg>
        <pc:spChg chg="add del mod">
          <ac:chgData name="Meudt, Anna" userId="6f5ea426-e116-405c-af7c-377b15edfac1" providerId="ADAL" clId="{2A66874F-C8E9-4FD4-96CE-336A1AC8880D}" dt="2022-08-22T08:38:52.019" v="68" actId="478"/>
          <ac:spMkLst>
            <pc:docMk/>
            <pc:sldMk cId="1781724083" sldId="274"/>
            <ac:spMk id="14" creationId="{9D20E0B6-51A7-4A5D-9A63-81192452326D}"/>
          </ac:spMkLst>
        </pc:spChg>
        <pc:spChg chg="del">
          <ac:chgData name="Meudt, Anna" userId="6f5ea426-e116-405c-af7c-377b15edfac1" providerId="ADAL" clId="{2A66874F-C8E9-4FD4-96CE-336A1AC8880D}" dt="2022-08-22T08:38:50.667" v="67" actId="478"/>
          <ac:spMkLst>
            <pc:docMk/>
            <pc:sldMk cId="1781724083" sldId="274"/>
            <ac:spMk id="15" creationId="{F7AC6053-868A-4066-9A63-FCC43638A9F5}"/>
          </ac:spMkLst>
        </pc:spChg>
        <pc:picChg chg="add mod">
          <ac:chgData name="Meudt, Anna" userId="6f5ea426-e116-405c-af7c-377b15edfac1" providerId="ADAL" clId="{2A66874F-C8E9-4FD4-96CE-336A1AC8880D}" dt="2022-08-22T08:38:57.368" v="73" actId="962"/>
          <ac:picMkLst>
            <pc:docMk/>
            <pc:sldMk cId="1781724083" sldId="274"/>
            <ac:picMk id="17" creationId="{15A46A71-A1DD-41D0-9115-4149F7DDB562}"/>
          </ac:picMkLst>
        </pc:picChg>
        <pc:picChg chg="del">
          <ac:chgData name="Meudt, Anna" userId="6f5ea426-e116-405c-af7c-377b15edfac1" providerId="ADAL" clId="{2A66874F-C8E9-4FD4-96CE-336A1AC8880D}" dt="2022-08-22T08:38:50.667" v="67" actId="478"/>
          <ac:picMkLst>
            <pc:docMk/>
            <pc:sldMk cId="1781724083" sldId="274"/>
            <ac:picMk id="1026" creationId="{80C642CC-9327-4290-A0C2-3CE1F24F3BBA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8-22T08:39:05.350" v="77"/>
        <pc:sldMkLst>
          <pc:docMk/>
          <pc:sldMk cId="1744116875" sldId="275"/>
        </pc:sldMkLst>
        <pc:spChg chg="del">
          <ac:chgData name="Meudt, Anna" userId="6f5ea426-e116-405c-af7c-377b15edfac1" providerId="ADAL" clId="{2A66874F-C8E9-4FD4-96CE-336A1AC8880D}" dt="2022-08-22T08:39:01.283" v="74" actId="478"/>
          <ac:spMkLst>
            <pc:docMk/>
            <pc:sldMk cId="1744116875" sldId="275"/>
            <ac:spMk id="2" creationId="{BF1A3611-5AF8-4879-B908-86F3B5A0564E}"/>
          </ac:spMkLst>
        </pc:spChg>
        <pc:spChg chg="add del mod">
          <ac:chgData name="Meudt, Anna" userId="6f5ea426-e116-405c-af7c-377b15edfac1" providerId="ADAL" clId="{2A66874F-C8E9-4FD4-96CE-336A1AC8880D}" dt="2022-08-22T08:39:03.387" v="76" actId="478"/>
          <ac:spMkLst>
            <pc:docMk/>
            <pc:sldMk cId="1744116875" sldId="275"/>
            <ac:spMk id="4" creationId="{189C34E1-A189-47EC-ADF5-9EA45093B98D}"/>
          </ac:spMkLst>
        </pc:spChg>
        <pc:spChg chg="del">
          <ac:chgData name="Meudt, Anna" userId="6f5ea426-e116-405c-af7c-377b15edfac1" providerId="ADAL" clId="{2A66874F-C8E9-4FD4-96CE-336A1AC8880D}" dt="2022-08-22T08:39:01.283" v="74" actId="478"/>
          <ac:spMkLst>
            <pc:docMk/>
            <pc:sldMk cId="1744116875" sldId="275"/>
            <ac:spMk id="5" creationId="{C461D736-088F-4C55-9BCE-1C653EB280CB}"/>
          </ac:spMkLst>
        </pc:spChg>
        <pc:spChg chg="add del mod">
          <ac:chgData name="Meudt, Anna" userId="6f5ea426-e116-405c-af7c-377b15edfac1" providerId="ADAL" clId="{2A66874F-C8E9-4FD4-96CE-336A1AC8880D}" dt="2022-08-22T08:39:02.247" v="75" actId="478"/>
          <ac:spMkLst>
            <pc:docMk/>
            <pc:sldMk cId="1744116875" sldId="275"/>
            <ac:spMk id="7" creationId="{FF8CDE0A-1AC6-4F1F-9F32-056F08233BB7}"/>
          </ac:spMkLst>
        </pc:spChg>
        <pc:picChg chg="add mod">
          <ac:chgData name="Meudt, Anna" userId="6f5ea426-e116-405c-af7c-377b15edfac1" providerId="ADAL" clId="{2A66874F-C8E9-4FD4-96CE-336A1AC8880D}" dt="2022-08-22T08:39:05.350" v="77"/>
          <ac:picMkLst>
            <pc:docMk/>
            <pc:sldMk cId="1744116875" sldId="275"/>
            <ac:picMk id="9" creationId="{2BA955FD-E455-41EE-B08F-1EB13FE9B721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8-22T08:39:14.712" v="82"/>
        <pc:sldMkLst>
          <pc:docMk/>
          <pc:sldMk cId="242607660" sldId="276"/>
        </pc:sldMkLst>
        <pc:spChg chg="add del mod">
          <ac:chgData name="Meudt, Anna" userId="6f5ea426-e116-405c-af7c-377b15edfac1" providerId="ADAL" clId="{2A66874F-C8E9-4FD4-96CE-336A1AC8880D}" dt="2022-08-22T08:39:11.114" v="80" actId="478"/>
          <ac:spMkLst>
            <pc:docMk/>
            <pc:sldMk cId="242607660" sldId="276"/>
            <ac:spMk id="3" creationId="{50487E77-FE4E-4E7A-8C81-12C3721BA192}"/>
          </ac:spMkLst>
        </pc:spChg>
        <pc:spChg chg="del mod">
          <ac:chgData name="Meudt, Anna" userId="6f5ea426-e116-405c-af7c-377b15edfac1" providerId="ADAL" clId="{2A66874F-C8E9-4FD4-96CE-336A1AC8880D}" dt="2022-08-22T08:39:09.881" v="79" actId="478"/>
          <ac:spMkLst>
            <pc:docMk/>
            <pc:sldMk cId="242607660" sldId="276"/>
            <ac:spMk id="4" creationId="{82297FE0-5DC9-4BD8-8589-5338415DDE96}"/>
          </ac:spMkLst>
        </pc:spChg>
        <pc:spChg chg="del">
          <ac:chgData name="Meudt, Anna" userId="6f5ea426-e116-405c-af7c-377b15edfac1" providerId="ADAL" clId="{2A66874F-C8E9-4FD4-96CE-336A1AC8880D}" dt="2022-08-22T08:39:09.881" v="79" actId="478"/>
          <ac:spMkLst>
            <pc:docMk/>
            <pc:sldMk cId="242607660" sldId="276"/>
            <ac:spMk id="5" creationId="{C062F989-8F53-42E1-A1DF-7192C4CBBF4D}"/>
          </ac:spMkLst>
        </pc:spChg>
        <pc:spChg chg="add del mod">
          <ac:chgData name="Meudt, Anna" userId="6f5ea426-e116-405c-af7c-377b15edfac1" providerId="ADAL" clId="{2A66874F-C8E9-4FD4-96CE-336A1AC8880D}" dt="2022-08-22T08:39:12.239" v="81" actId="478"/>
          <ac:spMkLst>
            <pc:docMk/>
            <pc:sldMk cId="242607660" sldId="276"/>
            <ac:spMk id="7" creationId="{5D012C6B-A2FC-48EB-9D02-6E2CE7E2EE7E}"/>
          </ac:spMkLst>
        </pc:spChg>
        <pc:picChg chg="add mod">
          <ac:chgData name="Meudt, Anna" userId="6f5ea426-e116-405c-af7c-377b15edfac1" providerId="ADAL" clId="{2A66874F-C8E9-4FD4-96CE-336A1AC8880D}" dt="2022-08-22T08:39:14.712" v="82"/>
          <ac:picMkLst>
            <pc:docMk/>
            <pc:sldMk cId="242607660" sldId="276"/>
            <ac:picMk id="9" creationId="{8F22C327-5AFC-4C23-85A7-756901D7F43E}"/>
          </ac:picMkLst>
        </pc:picChg>
      </pc:sldChg>
      <pc:sldChg chg="addSp delSp modSp mod modAnim">
        <pc:chgData name="Meudt, Anna" userId="6f5ea426-e116-405c-af7c-377b15edfac1" providerId="ADAL" clId="{2A66874F-C8E9-4FD4-96CE-336A1AC8880D}" dt="2022-08-22T08:39:23.702" v="86"/>
        <pc:sldMkLst>
          <pc:docMk/>
          <pc:sldMk cId="2703378200" sldId="278"/>
        </pc:sldMkLst>
        <pc:spChg chg="del">
          <ac:chgData name="Meudt, Anna" userId="6f5ea426-e116-405c-af7c-377b15edfac1" providerId="ADAL" clId="{2A66874F-C8E9-4FD4-96CE-336A1AC8880D}" dt="2022-08-22T08:39:19.186" v="83" actId="478"/>
          <ac:spMkLst>
            <pc:docMk/>
            <pc:sldMk cId="2703378200" sldId="278"/>
            <ac:spMk id="2" creationId="{5B3B6E4F-5BA2-4173-A177-48055D8F735E}"/>
          </ac:spMkLst>
        </pc:spChg>
        <pc:spChg chg="del">
          <ac:chgData name="Meudt, Anna" userId="6f5ea426-e116-405c-af7c-377b15edfac1" providerId="ADAL" clId="{2A66874F-C8E9-4FD4-96CE-336A1AC8880D}" dt="2022-08-22T08:39:19.186" v="83" actId="478"/>
          <ac:spMkLst>
            <pc:docMk/>
            <pc:sldMk cId="2703378200" sldId="278"/>
            <ac:spMk id="3" creationId="{998E196F-18A1-4FAF-BE05-81A52DD17AB5}"/>
          </ac:spMkLst>
        </pc:spChg>
        <pc:spChg chg="add del mod">
          <ac:chgData name="Meudt, Anna" userId="6f5ea426-e116-405c-af7c-377b15edfac1" providerId="ADAL" clId="{2A66874F-C8E9-4FD4-96CE-336A1AC8880D}" dt="2022-08-22T08:39:20.795" v="84" actId="478"/>
          <ac:spMkLst>
            <pc:docMk/>
            <pc:sldMk cId="2703378200" sldId="278"/>
            <ac:spMk id="4" creationId="{D573AD8C-9A5A-4015-AE68-7C4E059157D0}"/>
          </ac:spMkLst>
        </pc:spChg>
        <pc:spChg chg="del">
          <ac:chgData name="Meudt, Anna" userId="6f5ea426-e116-405c-af7c-377b15edfac1" providerId="ADAL" clId="{2A66874F-C8E9-4FD4-96CE-336A1AC8880D}" dt="2022-08-22T08:39:19.186" v="83" actId="478"/>
          <ac:spMkLst>
            <pc:docMk/>
            <pc:sldMk cId="2703378200" sldId="278"/>
            <ac:spMk id="6" creationId="{F5022973-2B40-4AD9-A845-F23412CAF207}"/>
          </ac:spMkLst>
        </pc:spChg>
        <pc:spChg chg="del">
          <ac:chgData name="Meudt, Anna" userId="6f5ea426-e116-405c-af7c-377b15edfac1" providerId="ADAL" clId="{2A66874F-C8E9-4FD4-96CE-336A1AC8880D}" dt="2022-08-22T08:39:19.186" v="83" actId="478"/>
          <ac:spMkLst>
            <pc:docMk/>
            <pc:sldMk cId="2703378200" sldId="278"/>
            <ac:spMk id="7" creationId="{1249121F-927A-474D-B4F9-EB9B22632884}"/>
          </ac:spMkLst>
        </pc:spChg>
        <pc:spChg chg="add del mod">
          <ac:chgData name="Meudt, Anna" userId="6f5ea426-e116-405c-af7c-377b15edfac1" providerId="ADAL" clId="{2A66874F-C8E9-4FD4-96CE-336A1AC8880D}" dt="2022-08-22T08:39:21.925" v="85" actId="478"/>
          <ac:spMkLst>
            <pc:docMk/>
            <pc:sldMk cId="2703378200" sldId="278"/>
            <ac:spMk id="8" creationId="{9498F94E-6341-4AFA-A2FF-EB4FF5B8E47B}"/>
          </ac:spMkLst>
        </pc:spChg>
        <pc:picChg chg="del">
          <ac:chgData name="Meudt, Anna" userId="6f5ea426-e116-405c-af7c-377b15edfac1" providerId="ADAL" clId="{2A66874F-C8E9-4FD4-96CE-336A1AC8880D}" dt="2022-08-22T08:39:19.186" v="83" actId="478"/>
          <ac:picMkLst>
            <pc:docMk/>
            <pc:sldMk cId="2703378200" sldId="278"/>
            <ac:picMk id="5" creationId="{840442DA-4BE3-45B9-AFAD-52702CAF2D4A}"/>
          </ac:picMkLst>
        </pc:picChg>
        <pc:picChg chg="add mod">
          <ac:chgData name="Meudt, Anna" userId="6f5ea426-e116-405c-af7c-377b15edfac1" providerId="ADAL" clId="{2A66874F-C8E9-4FD4-96CE-336A1AC8880D}" dt="2022-08-22T08:39:23.702" v="86"/>
          <ac:picMkLst>
            <pc:docMk/>
            <pc:sldMk cId="2703378200" sldId="278"/>
            <ac:picMk id="10" creationId="{1A170D89-D983-4787-9625-978AC9E55EC5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8-22T08:39:36.068" v="92" actId="27614"/>
        <pc:sldMkLst>
          <pc:docMk/>
          <pc:sldMk cId="2842226647" sldId="280"/>
        </pc:sldMkLst>
        <pc:spChg chg="del">
          <ac:chgData name="Meudt, Anna" userId="6f5ea426-e116-405c-af7c-377b15edfac1" providerId="ADAL" clId="{2A66874F-C8E9-4FD4-96CE-336A1AC8880D}" dt="2022-08-22T08:39:28.141" v="87" actId="478"/>
          <ac:spMkLst>
            <pc:docMk/>
            <pc:sldMk cId="2842226647" sldId="280"/>
            <ac:spMk id="2" creationId="{E0E28D80-2E9D-47F1-B061-9AD3963D2FC0}"/>
          </ac:spMkLst>
        </pc:spChg>
        <pc:spChg chg="del">
          <ac:chgData name="Meudt, Anna" userId="6f5ea426-e116-405c-af7c-377b15edfac1" providerId="ADAL" clId="{2A66874F-C8E9-4FD4-96CE-336A1AC8880D}" dt="2022-08-22T08:39:28.141" v="87" actId="478"/>
          <ac:spMkLst>
            <pc:docMk/>
            <pc:sldMk cId="2842226647" sldId="280"/>
            <ac:spMk id="4" creationId="{3C26A8AC-2EF7-473C-B7A4-C2FFB3E58956}"/>
          </ac:spMkLst>
        </pc:spChg>
        <pc:spChg chg="add del mod">
          <ac:chgData name="Meudt, Anna" userId="6f5ea426-e116-405c-af7c-377b15edfac1" providerId="ADAL" clId="{2A66874F-C8E9-4FD4-96CE-336A1AC8880D}" dt="2022-08-22T08:39:32.746" v="90" actId="478"/>
          <ac:spMkLst>
            <pc:docMk/>
            <pc:sldMk cId="2842226647" sldId="280"/>
            <ac:spMk id="5" creationId="{1BDAF3A1-09C0-43D0-BFD7-5D28E143204D}"/>
          </ac:spMkLst>
        </pc:spChg>
        <pc:spChg chg="add del mod">
          <ac:chgData name="Meudt, Anna" userId="6f5ea426-e116-405c-af7c-377b15edfac1" providerId="ADAL" clId="{2A66874F-C8E9-4FD4-96CE-336A1AC8880D}" dt="2022-08-22T08:39:31.291" v="89" actId="478"/>
          <ac:spMkLst>
            <pc:docMk/>
            <pc:sldMk cId="2842226647" sldId="280"/>
            <ac:spMk id="7" creationId="{A6A87951-96B7-4A1E-BB70-319D3719E57C}"/>
          </ac:spMkLst>
        </pc:spChg>
        <pc:spChg chg="add del mod">
          <ac:chgData name="Meudt, Anna" userId="6f5ea426-e116-405c-af7c-377b15edfac1" providerId="ADAL" clId="{2A66874F-C8E9-4FD4-96CE-336A1AC8880D}" dt="2022-08-22T08:39:29.740" v="88" actId="478"/>
          <ac:spMkLst>
            <pc:docMk/>
            <pc:sldMk cId="2842226647" sldId="280"/>
            <ac:spMk id="10" creationId="{84160C8F-0C37-47F6-A3C9-2C6E9932F1B4}"/>
          </ac:spMkLst>
        </pc:spChg>
        <pc:picChg chg="del">
          <ac:chgData name="Meudt, Anna" userId="6f5ea426-e116-405c-af7c-377b15edfac1" providerId="ADAL" clId="{2A66874F-C8E9-4FD4-96CE-336A1AC8880D}" dt="2022-08-22T08:39:28.141" v="87" actId="478"/>
          <ac:picMkLst>
            <pc:docMk/>
            <pc:sldMk cId="2842226647" sldId="280"/>
            <ac:picMk id="8" creationId="{3ECA35DC-0B79-4287-8B63-3401C4424D67}"/>
          </ac:picMkLst>
        </pc:picChg>
        <pc:picChg chg="add mod">
          <ac:chgData name="Meudt, Anna" userId="6f5ea426-e116-405c-af7c-377b15edfac1" providerId="ADAL" clId="{2A66874F-C8E9-4FD4-96CE-336A1AC8880D}" dt="2022-08-22T08:39:36.068" v="92" actId="27614"/>
          <ac:picMkLst>
            <pc:docMk/>
            <pc:sldMk cId="2842226647" sldId="280"/>
            <ac:picMk id="12" creationId="{450AFB0E-B223-4E28-99D7-E3D11F2D0D9A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8-22T08:36:30.699" v="4"/>
        <pc:sldMkLst>
          <pc:docMk/>
          <pc:sldMk cId="286833124" sldId="283"/>
        </pc:sldMkLst>
        <pc:spChg chg="del">
          <ac:chgData name="Meudt, Anna" userId="6f5ea426-e116-405c-af7c-377b15edfac1" providerId="ADAL" clId="{2A66874F-C8E9-4FD4-96CE-336A1AC8880D}" dt="2022-08-22T08:36:25.797" v="1" actId="478"/>
          <ac:spMkLst>
            <pc:docMk/>
            <pc:sldMk cId="286833124" sldId="283"/>
            <ac:spMk id="2" creationId="{D7241168-9B3E-433F-91D8-2FF281197540}"/>
          </ac:spMkLst>
        </pc:spChg>
        <pc:spChg chg="del">
          <ac:chgData name="Meudt, Anna" userId="6f5ea426-e116-405c-af7c-377b15edfac1" providerId="ADAL" clId="{2A66874F-C8E9-4FD4-96CE-336A1AC8880D}" dt="2022-08-22T08:36:25.797" v="1" actId="478"/>
          <ac:spMkLst>
            <pc:docMk/>
            <pc:sldMk cId="286833124" sldId="283"/>
            <ac:spMk id="3" creationId="{B392704D-A93D-4FCE-95D4-D660AB53A3A0}"/>
          </ac:spMkLst>
        </pc:spChg>
        <pc:spChg chg="add del mod">
          <ac:chgData name="Meudt, Anna" userId="6f5ea426-e116-405c-af7c-377b15edfac1" providerId="ADAL" clId="{2A66874F-C8E9-4FD4-96CE-336A1AC8880D}" dt="2022-08-22T08:36:27.439" v="2" actId="478"/>
          <ac:spMkLst>
            <pc:docMk/>
            <pc:sldMk cId="286833124" sldId="283"/>
            <ac:spMk id="5" creationId="{32781382-47F8-4722-9F2D-74398E3BF691}"/>
          </ac:spMkLst>
        </pc:spChg>
        <pc:spChg chg="add del mod">
          <ac:chgData name="Meudt, Anna" userId="6f5ea426-e116-405c-af7c-377b15edfac1" providerId="ADAL" clId="{2A66874F-C8E9-4FD4-96CE-336A1AC8880D}" dt="2022-08-22T08:36:29.183" v="3" actId="478"/>
          <ac:spMkLst>
            <pc:docMk/>
            <pc:sldMk cId="286833124" sldId="283"/>
            <ac:spMk id="8" creationId="{CEBA0D83-65A6-4322-B6EB-305824663E41}"/>
          </ac:spMkLst>
        </pc:spChg>
        <pc:picChg chg="del">
          <ac:chgData name="Meudt, Anna" userId="6f5ea426-e116-405c-af7c-377b15edfac1" providerId="ADAL" clId="{2A66874F-C8E9-4FD4-96CE-336A1AC8880D}" dt="2022-08-22T08:36:25.797" v="1" actId="478"/>
          <ac:picMkLst>
            <pc:docMk/>
            <pc:sldMk cId="286833124" sldId="283"/>
            <ac:picMk id="6" creationId="{7BA40A77-3D2C-43EF-AF18-5F10F370106E}"/>
          </ac:picMkLst>
        </pc:picChg>
        <pc:picChg chg="add mod">
          <ac:chgData name="Meudt, Anna" userId="6f5ea426-e116-405c-af7c-377b15edfac1" providerId="ADAL" clId="{2A66874F-C8E9-4FD4-96CE-336A1AC8880D}" dt="2022-08-22T08:36:30.699" v="4"/>
          <ac:picMkLst>
            <pc:docMk/>
            <pc:sldMk cId="286833124" sldId="283"/>
            <ac:picMk id="10" creationId="{DF7EFD76-DB26-43C6-A512-7749DF836CEB}"/>
          </ac:picMkLst>
        </pc:picChg>
      </pc:sldChg>
      <pc:sldChg chg="addSp delSp modSp mod delAnim">
        <pc:chgData name="Meudt, Anna" userId="6f5ea426-e116-405c-af7c-377b15edfac1" providerId="ADAL" clId="{2A66874F-C8E9-4FD4-96CE-336A1AC8880D}" dt="2022-08-22T08:38:30.235" v="57" actId="27614"/>
        <pc:sldMkLst>
          <pc:docMk/>
          <pc:sldMk cId="3002713856" sldId="284"/>
        </pc:sldMkLst>
        <pc:picChg chg="add mod">
          <ac:chgData name="Meudt, Anna" userId="6f5ea426-e116-405c-af7c-377b15edfac1" providerId="ADAL" clId="{2A66874F-C8E9-4FD4-96CE-336A1AC8880D}" dt="2022-08-22T08:38:30.235" v="57" actId="27614"/>
          <ac:picMkLst>
            <pc:docMk/>
            <pc:sldMk cId="3002713856" sldId="284"/>
            <ac:picMk id="3" creationId="{B3F63A02-BBB3-4E52-BA41-701ECAD7F810}"/>
          </ac:picMkLst>
        </pc:picChg>
        <pc:picChg chg="del">
          <ac:chgData name="Meudt, Anna" userId="6f5ea426-e116-405c-af7c-377b15edfac1" providerId="ADAL" clId="{2A66874F-C8E9-4FD4-96CE-336A1AC8880D}" dt="2022-08-22T08:38:27.655" v="55" actId="478"/>
          <ac:picMkLst>
            <pc:docMk/>
            <pc:sldMk cId="3002713856" sldId="284"/>
            <ac:picMk id="7" creationId="{1C757BD0-5DAA-426F-A7A5-DC4E0FF0FAFD}"/>
          </ac:picMkLst>
        </pc:picChg>
        <pc:picChg chg="del">
          <ac:chgData name="Meudt, Anna" userId="6f5ea426-e116-405c-af7c-377b15edfac1" providerId="ADAL" clId="{2A66874F-C8E9-4FD4-96CE-336A1AC8880D}" dt="2022-08-22T08:38:26.875" v="54" actId="478"/>
          <ac:picMkLst>
            <pc:docMk/>
            <pc:sldMk cId="3002713856" sldId="284"/>
            <ac:picMk id="9" creationId="{BFACAF08-D9D5-4176-B247-A3FA58ED60A6}"/>
          </ac:picMkLst>
        </pc:picChg>
      </pc:sldChg>
      <pc:sldChg chg="addSp delSp modSp mod">
        <pc:chgData name="Meudt, Anna" userId="6f5ea426-e116-405c-af7c-377b15edfac1" providerId="ADAL" clId="{2A66874F-C8E9-4FD4-96CE-336A1AC8880D}" dt="2022-08-22T08:38:33.516" v="61" actId="962"/>
        <pc:sldMkLst>
          <pc:docMk/>
          <pc:sldMk cId="1939538750" sldId="285"/>
        </pc:sldMkLst>
        <pc:picChg chg="add mod">
          <ac:chgData name="Meudt, Anna" userId="6f5ea426-e116-405c-af7c-377b15edfac1" providerId="ADAL" clId="{2A66874F-C8E9-4FD4-96CE-336A1AC8880D}" dt="2022-08-22T08:38:33.516" v="61" actId="962"/>
          <ac:picMkLst>
            <pc:docMk/>
            <pc:sldMk cId="1939538750" sldId="285"/>
            <ac:picMk id="3" creationId="{3B805C77-D338-4010-A96F-6984CBF1AFF5}"/>
          </ac:picMkLst>
        </pc:picChg>
        <pc:picChg chg="del">
          <ac:chgData name="Meudt, Anna" userId="6f5ea426-e116-405c-af7c-377b15edfac1" providerId="ADAL" clId="{2A66874F-C8E9-4FD4-96CE-336A1AC8880D}" dt="2022-08-22T08:38:31.036" v="58" actId="478"/>
          <ac:picMkLst>
            <pc:docMk/>
            <pc:sldMk cId="1939538750" sldId="285"/>
            <ac:picMk id="5" creationId="{55EB62A0-D078-4A9E-BEAC-67209F274C12}"/>
          </ac:picMkLst>
        </pc:picChg>
      </pc:sldChg>
    </pc:docChg>
  </pc:docChgLst>
  <pc:docChgLst>
    <pc:chgData name="Meudt, Anna" userId="S::anna.meudt@wellspect.com::6f5ea426-e116-405c-af7c-377b15edfac1" providerId="AD" clId="Web-{106C81A6-0F65-E11B-2C00-FB4B376AF366}"/>
    <pc:docChg chg="">
      <pc:chgData name="Meudt, Anna" userId="S::anna.meudt@wellspect.com::6f5ea426-e116-405c-af7c-377b15edfac1" providerId="AD" clId="Web-{106C81A6-0F65-E11B-2C00-FB4B376AF366}" dt="2022-08-09T09:24:26.219" v="0"/>
      <pc:docMkLst>
        <pc:docMk/>
      </pc:docMkLst>
      <pc:sldChg chg="addCm">
        <pc:chgData name="Meudt, Anna" userId="S::anna.meudt@wellspect.com::6f5ea426-e116-405c-af7c-377b15edfac1" providerId="AD" clId="Web-{106C81A6-0F65-E11B-2C00-FB4B376AF366}" dt="2022-08-09T09:24:26.219" v="0"/>
        <pc:sldMkLst>
          <pc:docMk/>
          <pc:sldMk cId="1917267740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8381AF-414B-4BCE-81A4-0A6F75BC8A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CD517-567C-4648-9668-0EBA35311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2A7FB-C3E4-458E-9330-FFDA791D709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AF626-C698-4274-9FEF-5ECB8FF104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8C017-EF8A-4E22-B17A-061898A4FD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15D19-1439-4187-8EFF-F3A149298D4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8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9D0DD-81A8-480E-886F-2C5E662EB20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018D2-26EA-4626-92F2-1F10E443FD0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4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Z.B. Sozialpädiatrisches Zentrum, multidisziplinäre und interprofessionelle  Versorgung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6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6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Bowel</a:t>
            </a:r>
            <a:r>
              <a:rPr lang="de-DE"/>
              <a:t> </a:t>
            </a:r>
            <a:r>
              <a:rPr lang="de-DE" err="1"/>
              <a:t>management</a:t>
            </a:r>
            <a:r>
              <a:rPr lang="de-DE"/>
              <a:t> mit Foley </a:t>
            </a:r>
            <a:r>
              <a:rPr lang="de-DE" err="1"/>
              <a:t>katheter</a:t>
            </a:r>
            <a:r>
              <a:rPr lang="de-DE"/>
              <a:t> und Blasenspritze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9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</a:t>
            </a:r>
            <a:r>
              <a:rPr lang="en-US" err="1"/>
              <a:t>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2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6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9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0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9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4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0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63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6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2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4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05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6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0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3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8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3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5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79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3600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3600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9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6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43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3600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3600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2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3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6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3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6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4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2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1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ooth Curve">
            <a:extLst>
              <a:ext uri="{FF2B5EF4-FFF2-40B4-BE49-F238E27FC236}">
                <a16:creationId xmlns:a16="http://schemas.microsoft.com/office/drawing/2014/main" id="{0F74EA8F-19F8-4911-9230-0385C8FCB8E5}"/>
              </a:ext>
            </a:extLst>
          </p:cNvPr>
          <p:cNvSpPr>
            <a:spLocks/>
          </p:cNvSpPr>
          <p:nvPr userDrawn="1"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19050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Wellspect">
            <a:extLst>
              <a:ext uri="{FF2B5EF4-FFF2-40B4-BE49-F238E27FC236}">
                <a16:creationId xmlns:a16="http://schemas.microsoft.com/office/drawing/2014/main" id="{C6467ED7-B491-4B3F-96CD-AEC6100E003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7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5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5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1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8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4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8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92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0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9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0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551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8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6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49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9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8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6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8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40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1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2535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971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sp>
        <p:nvSpPr>
          <p:cNvPr id="7" name="Smooth Curve">
            <a:extLst>
              <a:ext uri="{FF2B5EF4-FFF2-40B4-BE49-F238E27FC236}">
                <a16:creationId xmlns:a16="http://schemas.microsoft.com/office/drawing/2014/main" id="{94AD8C86-734D-4CC3-8AFE-EFA75A733E27}"/>
              </a:ext>
            </a:extLst>
          </p:cNvPr>
          <p:cNvSpPr>
            <a:spLocks/>
          </p:cNvSpPr>
          <p:nvPr userDrawn="1"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19050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Wellspect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25" r:id="rId4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2535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971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sp>
        <p:nvSpPr>
          <p:cNvPr id="7" name="Smooth Curve">
            <a:extLst>
              <a:ext uri="{FF2B5EF4-FFF2-40B4-BE49-F238E27FC236}">
                <a16:creationId xmlns:a16="http://schemas.microsoft.com/office/drawing/2014/main" id="{94AD8C86-734D-4CC3-8AFE-EFA75A733E27}"/>
              </a:ext>
            </a:extLst>
          </p:cNvPr>
          <p:cNvSpPr>
            <a:spLocks/>
          </p:cNvSpPr>
          <p:nvPr userDrawn="1"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19050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Wellspect">
            <a:extLst>
              <a:ext uri="{FF2B5EF4-FFF2-40B4-BE49-F238E27FC236}">
                <a16:creationId xmlns:a16="http://schemas.microsoft.com/office/drawing/2014/main" id="{7713221E-6E72-488C-A20B-C6CF1C8882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44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pic>
        <p:nvPicPr>
          <p:cNvPr id="8" name="White Frame">
            <a:extLst>
              <a:ext uri="{FF2B5EF4-FFF2-40B4-BE49-F238E27FC236}">
                <a16:creationId xmlns:a16="http://schemas.microsoft.com/office/drawing/2014/main" id="{65426893-7305-4ED1-A165-914E33223E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9" name="Lofric">
            <a:extLst>
              <a:ext uri="{FF2B5EF4-FFF2-40B4-BE49-F238E27FC236}">
                <a16:creationId xmlns:a16="http://schemas.microsoft.com/office/drawing/2014/main" id="{A710B2A7-FB73-4E4D-A0CB-815636CD8F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87039" y="6144614"/>
            <a:ext cx="1279525" cy="331788"/>
          </a:xfrm>
          <a:custGeom>
            <a:avLst/>
            <a:gdLst>
              <a:gd name="T0" fmla="*/ 388 w 401"/>
              <a:gd name="T1" fmla="*/ 4 h 102"/>
              <a:gd name="T2" fmla="*/ 401 w 401"/>
              <a:gd name="T3" fmla="*/ 15 h 102"/>
              <a:gd name="T4" fmla="*/ 388 w 401"/>
              <a:gd name="T5" fmla="*/ 28 h 102"/>
              <a:gd name="T6" fmla="*/ 387 w 401"/>
              <a:gd name="T7" fmla="*/ 10 h 102"/>
              <a:gd name="T8" fmla="*/ 390 w 401"/>
              <a:gd name="T9" fmla="*/ 13 h 102"/>
              <a:gd name="T10" fmla="*/ 386 w 401"/>
              <a:gd name="T11" fmla="*/ 10 h 102"/>
              <a:gd name="T12" fmla="*/ 386 w 401"/>
              <a:gd name="T13" fmla="*/ 23 h 102"/>
              <a:gd name="T14" fmla="*/ 390 w 401"/>
              <a:gd name="T15" fmla="*/ 23 h 102"/>
              <a:gd name="T16" fmla="*/ 392 w 401"/>
              <a:gd name="T17" fmla="*/ 15 h 102"/>
              <a:gd name="T18" fmla="*/ 388 w 401"/>
              <a:gd name="T19" fmla="*/ 7 h 102"/>
              <a:gd name="T20" fmla="*/ 332 w 401"/>
              <a:gd name="T21" fmla="*/ 65 h 102"/>
              <a:gd name="T22" fmla="*/ 362 w 401"/>
              <a:gd name="T23" fmla="*/ 48 h 102"/>
              <a:gd name="T24" fmla="*/ 381 w 401"/>
              <a:gd name="T25" fmla="*/ 45 h 102"/>
              <a:gd name="T26" fmla="*/ 311 w 401"/>
              <a:gd name="T27" fmla="*/ 65 h 102"/>
              <a:gd name="T28" fmla="*/ 364 w 401"/>
              <a:gd name="T29" fmla="*/ 73 h 102"/>
              <a:gd name="T30" fmla="*/ 304 w 401"/>
              <a:gd name="T31" fmla="*/ 21 h 102"/>
              <a:gd name="T32" fmla="*/ 296 w 401"/>
              <a:gd name="T33" fmla="*/ 10 h 102"/>
              <a:gd name="T34" fmla="*/ 278 w 401"/>
              <a:gd name="T35" fmla="*/ 100 h 102"/>
              <a:gd name="T36" fmla="*/ 296 w 401"/>
              <a:gd name="T37" fmla="*/ 88 h 102"/>
              <a:gd name="T38" fmla="*/ 302 w 401"/>
              <a:gd name="T39" fmla="*/ 28 h 102"/>
              <a:gd name="T40" fmla="*/ 276 w 401"/>
              <a:gd name="T41" fmla="*/ 88 h 102"/>
              <a:gd name="T42" fmla="*/ 232 w 401"/>
              <a:gd name="T43" fmla="*/ 101 h 102"/>
              <a:gd name="T44" fmla="*/ 252 w 401"/>
              <a:gd name="T45" fmla="*/ 66 h 102"/>
              <a:gd name="T46" fmla="*/ 282 w 401"/>
              <a:gd name="T47" fmla="*/ 43 h 102"/>
              <a:gd name="T48" fmla="*/ 261 w 401"/>
              <a:gd name="T49" fmla="*/ 35 h 102"/>
              <a:gd name="T50" fmla="*/ 255 w 401"/>
              <a:gd name="T51" fmla="*/ 29 h 102"/>
              <a:gd name="T52" fmla="*/ 238 w 401"/>
              <a:gd name="T53" fmla="*/ 40 h 102"/>
              <a:gd name="T54" fmla="*/ 240 w 401"/>
              <a:gd name="T55" fmla="*/ 16 h 102"/>
              <a:gd name="T56" fmla="*/ 233 w 401"/>
              <a:gd name="T57" fmla="*/ 2 h 102"/>
              <a:gd name="T58" fmla="*/ 171 w 401"/>
              <a:gd name="T59" fmla="*/ 16 h 102"/>
              <a:gd name="T60" fmla="*/ 159 w 401"/>
              <a:gd name="T61" fmla="*/ 101 h 102"/>
              <a:gd name="T62" fmla="*/ 181 w 401"/>
              <a:gd name="T63" fmla="*/ 59 h 102"/>
              <a:gd name="T64" fmla="*/ 228 w 401"/>
              <a:gd name="T65" fmla="*/ 46 h 102"/>
              <a:gd name="T66" fmla="*/ 192 w 401"/>
              <a:gd name="T67" fmla="*/ 20 h 102"/>
              <a:gd name="T68" fmla="*/ 129 w 401"/>
              <a:gd name="T69" fmla="*/ 51 h 102"/>
              <a:gd name="T70" fmla="*/ 106 w 401"/>
              <a:gd name="T71" fmla="*/ 85 h 102"/>
              <a:gd name="T72" fmla="*/ 118 w 401"/>
              <a:gd name="T73" fmla="*/ 43 h 102"/>
              <a:gd name="T74" fmla="*/ 149 w 401"/>
              <a:gd name="T75" fmla="*/ 64 h 102"/>
              <a:gd name="T76" fmla="*/ 75 w 401"/>
              <a:gd name="T77" fmla="*/ 64 h 102"/>
              <a:gd name="T78" fmla="*/ 36 w 401"/>
              <a:gd name="T79" fmla="*/ 2 h 102"/>
              <a:gd name="T80" fmla="*/ 2 w 401"/>
              <a:gd name="T81" fmla="*/ 86 h 102"/>
              <a:gd name="T82" fmla="*/ 55 w 401"/>
              <a:gd name="T83" fmla="*/ 100 h 102"/>
              <a:gd name="T84" fmla="*/ 68 w 401"/>
              <a:gd name="T85" fmla="*/ 87 h 102"/>
              <a:gd name="T86" fmla="*/ 43 w 401"/>
              <a:gd name="T87" fmla="*/ 1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1" h="102">
                <a:moveTo>
                  <a:pt x="388" y="27"/>
                </a:moveTo>
                <a:cubicBezTo>
                  <a:pt x="381" y="27"/>
                  <a:pt x="376" y="22"/>
                  <a:pt x="376" y="15"/>
                </a:cubicBezTo>
                <a:cubicBezTo>
                  <a:pt x="376" y="9"/>
                  <a:pt x="381" y="4"/>
                  <a:pt x="388" y="4"/>
                </a:cubicBezTo>
                <a:cubicBezTo>
                  <a:pt x="394" y="4"/>
                  <a:pt x="399" y="9"/>
                  <a:pt x="399" y="15"/>
                </a:cubicBezTo>
                <a:cubicBezTo>
                  <a:pt x="399" y="22"/>
                  <a:pt x="394" y="27"/>
                  <a:pt x="388" y="27"/>
                </a:cubicBezTo>
                <a:moveTo>
                  <a:pt x="401" y="15"/>
                </a:moveTo>
                <a:cubicBezTo>
                  <a:pt x="401" y="8"/>
                  <a:pt x="395" y="2"/>
                  <a:pt x="388" y="2"/>
                </a:cubicBezTo>
                <a:cubicBezTo>
                  <a:pt x="381" y="2"/>
                  <a:pt x="375" y="8"/>
                  <a:pt x="375" y="15"/>
                </a:cubicBezTo>
                <a:cubicBezTo>
                  <a:pt x="375" y="23"/>
                  <a:pt x="381" y="28"/>
                  <a:pt x="388" y="28"/>
                </a:cubicBezTo>
                <a:cubicBezTo>
                  <a:pt x="395" y="28"/>
                  <a:pt x="401" y="22"/>
                  <a:pt x="401" y="15"/>
                </a:cubicBezTo>
                <a:moveTo>
                  <a:pt x="386" y="10"/>
                </a:moveTo>
                <a:cubicBezTo>
                  <a:pt x="387" y="10"/>
                  <a:pt x="387" y="10"/>
                  <a:pt x="387" y="10"/>
                </a:cubicBezTo>
                <a:cubicBezTo>
                  <a:pt x="389" y="10"/>
                  <a:pt x="389" y="10"/>
                  <a:pt x="390" y="10"/>
                </a:cubicBezTo>
                <a:cubicBezTo>
                  <a:pt x="390" y="10"/>
                  <a:pt x="390" y="11"/>
                  <a:pt x="390" y="11"/>
                </a:cubicBezTo>
                <a:cubicBezTo>
                  <a:pt x="390" y="12"/>
                  <a:pt x="390" y="13"/>
                  <a:pt x="390" y="13"/>
                </a:cubicBezTo>
                <a:cubicBezTo>
                  <a:pt x="389" y="13"/>
                  <a:pt x="389" y="13"/>
                  <a:pt x="387" y="13"/>
                </a:cubicBezTo>
                <a:cubicBezTo>
                  <a:pt x="386" y="13"/>
                  <a:pt x="386" y="13"/>
                  <a:pt x="386" y="13"/>
                </a:cubicBezTo>
                <a:lnTo>
                  <a:pt x="386" y="10"/>
                </a:lnTo>
                <a:close/>
                <a:moveTo>
                  <a:pt x="382" y="7"/>
                </a:moveTo>
                <a:cubicBezTo>
                  <a:pt x="382" y="23"/>
                  <a:pt x="382" y="23"/>
                  <a:pt x="382" y="23"/>
                </a:cubicBezTo>
                <a:cubicBezTo>
                  <a:pt x="386" y="23"/>
                  <a:pt x="386" y="23"/>
                  <a:pt x="386" y="23"/>
                </a:cubicBezTo>
                <a:cubicBezTo>
                  <a:pt x="386" y="16"/>
                  <a:pt x="386" y="16"/>
                  <a:pt x="386" y="16"/>
                </a:cubicBezTo>
                <a:cubicBezTo>
                  <a:pt x="389" y="16"/>
                  <a:pt x="389" y="16"/>
                  <a:pt x="389" y="20"/>
                </a:cubicBezTo>
                <a:cubicBezTo>
                  <a:pt x="390" y="21"/>
                  <a:pt x="390" y="22"/>
                  <a:pt x="390" y="23"/>
                </a:cubicBezTo>
                <a:cubicBezTo>
                  <a:pt x="395" y="23"/>
                  <a:pt x="395" y="23"/>
                  <a:pt x="395" y="23"/>
                </a:cubicBezTo>
                <a:cubicBezTo>
                  <a:pt x="394" y="22"/>
                  <a:pt x="394" y="20"/>
                  <a:pt x="393" y="18"/>
                </a:cubicBezTo>
                <a:cubicBezTo>
                  <a:pt x="393" y="16"/>
                  <a:pt x="393" y="16"/>
                  <a:pt x="392" y="15"/>
                </a:cubicBezTo>
                <a:cubicBezTo>
                  <a:pt x="393" y="15"/>
                  <a:pt x="394" y="14"/>
                  <a:pt x="394" y="11"/>
                </a:cubicBezTo>
                <a:cubicBezTo>
                  <a:pt x="394" y="10"/>
                  <a:pt x="394" y="8"/>
                  <a:pt x="392" y="7"/>
                </a:cubicBezTo>
                <a:cubicBezTo>
                  <a:pt x="390" y="7"/>
                  <a:pt x="389" y="7"/>
                  <a:pt x="388" y="7"/>
                </a:cubicBezTo>
                <a:lnTo>
                  <a:pt x="382" y="7"/>
                </a:lnTo>
                <a:close/>
                <a:moveTo>
                  <a:pt x="342" y="85"/>
                </a:moveTo>
                <a:cubicBezTo>
                  <a:pt x="328" y="85"/>
                  <a:pt x="329" y="74"/>
                  <a:pt x="332" y="65"/>
                </a:cubicBezTo>
                <a:cubicBezTo>
                  <a:pt x="335" y="51"/>
                  <a:pt x="341" y="47"/>
                  <a:pt x="344" y="45"/>
                </a:cubicBezTo>
                <a:cubicBezTo>
                  <a:pt x="347" y="44"/>
                  <a:pt x="350" y="43"/>
                  <a:pt x="353" y="43"/>
                </a:cubicBezTo>
                <a:cubicBezTo>
                  <a:pt x="359" y="43"/>
                  <a:pt x="361" y="46"/>
                  <a:pt x="362" y="48"/>
                </a:cubicBezTo>
                <a:cubicBezTo>
                  <a:pt x="362" y="49"/>
                  <a:pt x="363" y="50"/>
                  <a:pt x="363" y="51"/>
                </a:cubicBezTo>
                <a:cubicBezTo>
                  <a:pt x="364" y="53"/>
                  <a:pt x="366" y="54"/>
                  <a:pt x="369" y="54"/>
                </a:cubicBezTo>
                <a:cubicBezTo>
                  <a:pt x="374" y="54"/>
                  <a:pt x="379" y="50"/>
                  <a:pt x="381" y="45"/>
                </a:cubicBezTo>
                <a:cubicBezTo>
                  <a:pt x="382" y="41"/>
                  <a:pt x="381" y="38"/>
                  <a:pt x="378" y="34"/>
                </a:cubicBezTo>
                <a:cubicBezTo>
                  <a:pt x="372" y="28"/>
                  <a:pt x="365" y="27"/>
                  <a:pt x="357" y="27"/>
                </a:cubicBezTo>
                <a:cubicBezTo>
                  <a:pt x="338" y="27"/>
                  <a:pt x="318" y="39"/>
                  <a:pt x="311" y="65"/>
                </a:cubicBezTo>
                <a:cubicBezTo>
                  <a:pt x="305" y="85"/>
                  <a:pt x="312" y="102"/>
                  <a:pt x="336" y="102"/>
                </a:cubicBezTo>
                <a:cubicBezTo>
                  <a:pt x="356" y="102"/>
                  <a:pt x="369" y="89"/>
                  <a:pt x="371" y="82"/>
                </a:cubicBezTo>
                <a:cubicBezTo>
                  <a:pt x="373" y="76"/>
                  <a:pt x="368" y="73"/>
                  <a:pt x="364" y="73"/>
                </a:cubicBezTo>
                <a:cubicBezTo>
                  <a:pt x="359" y="73"/>
                  <a:pt x="356" y="76"/>
                  <a:pt x="354" y="78"/>
                </a:cubicBezTo>
                <a:cubicBezTo>
                  <a:pt x="352" y="81"/>
                  <a:pt x="349" y="85"/>
                  <a:pt x="342" y="85"/>
                </a:cubicBezTo>
                <a:moveTo>
                  <a:pt x="304" y="21"/>
                </a:moveTo>
                <a:cubicBezTo>
                  <a:pt x="309" y="21"/>
                  <a:pt x="315" y="16"/>
                  <a:pt x="316" y="10"/>
                </a:cubicBezTo>
                <a:cubicBezTo>
                  <a:pt x="318" y="5"/>
                  <a:pt x="315" y="0"/>
                  <a:pt x="309" y="0"/>
                </a:cubicBezTo>
                <a:cubicBezTo>
                  <a:pt x="304" y="0"/>
                  <a:pt x="298" y="5"/>
                  <a:pt x="296" y="10"/>
                </a:cubicBezTo>
                <a:cubicBezTo>
                  <a:pt x="295" y="16"/>
                  <a:pt x="298" y="21"/>
                  <a:pt x="304" y="21"/>
                </a:cubicBezTo>
                <a:moveTo>
                  <a:pt x="276" y="88"/>
                </a:moveTo>
                <a:cubicBezTo>
                  <a:pt x="275" y="92"/>
                  <a:pt x="273" y="98"/>
                  <a:pt x="278" y="100"/>
                </a:cubicBezTo>
                <a:cubicBezTo>
                  <a:pt x="279" y="100"/>
                  <a:pt x="280" y="101"/>
                  <a:pt x="282" y="101"/>
                </a:cubicBezTo>
                <a:cubicBezTo>
                  <a:pt x="285" y="101"/>
                  <a:pt x="288" y="100"/>
                  <a:pt x="291" y="97"/>
                </a:cubicBezTo>
                <a:cubicBezTo>
                  <a:pt x="294" y="94"/>
                  <a:pt x="295" y="91"/>
                  <a:pt x="296" y="88"/>
                </a:cubicBezTo>
                <a:cubicBezTo>
                  <a:pt x="309" y="40"/>
                  <a:pt x="309" y="40"/>
                  <a:pt x="309" y="40"/>
                </a:cubicBezTo>
                <a:cubicBezTo>
                  <a:pt x="309" y="36"/>
                  <a:pt x="311" y="31"/>
                  <a:pt x="306" y="29"/>
                </a:cubicBezTo>
                <a:cubicBezTo>
                  <a:pt x="305" y="28"/>
                  <a:pt x="303" y="28"/>
                  <a:pt x="302" y="28"/>
                </a:cubicBezTo>
                <a:cubicBezTo>
                  <a:pt x="298" y="28"/>
                  <a:pt x="295" y="29"/>
                  <a:pt x="294" y="30"/>
                </a:cubicBezTo>
                <a:cubicBezTo>
                  <a:pt x="292" y="32"/>
                  <a:pt x="290" y="34"/>
                  <a:pt x="289" y="40"/>
                </a:cubicBezTo>
                <a:lnTo>
                  <a:pt x="276" y="88"/>
                </a:lnTo>
                <a:close/>
                <a:moveTo>
                  <a:pt x="225" y="88"/>
                </a:moveTo>
                <a:cubicBezTo>
                  <a:pt x="224" y="92"/>
                  <a:pt x="222" y="98"/>
                  <a:pt x="229" y="100"/>
                </a:cubicBezTo>
                <a:cubicBezTo>
                  <a:pt x="230" y="101"/>
                  <a:pt x="231" y="101"/>
                  <a:pt x="232" y="101"/>
                </a:cubicBezTo>
                <a:cubicBezTo>
                  <a:pt x="235" y="101"/>
                  <a:pt x="238" y="100"/>
                  <a:pt x="240" y="98"/>
                </a:cubicBezTo>
                <a:cubicBezTo>
                  <a:pt x="244" y="95"/>
                  <a:pt x="245" y="91"/>
                  <a:pt x="246" y="88"/>
                </a:cubicBezTo>
                <a:cubicBezTo>
                  <a:pt x="252" y="66"/>
                  <a:pt x="252" y="66"/>
                  <a:pt x="252" y="66"/>
                </a:cubicBezTo>
                <a:cubicBezTo>
                  <a:pt x="254" y="58"/>
                  <a:pt x="257" y="48"/>
                  <a:pt x="268" y="46"/>
                </a:cubicBezTo>
                <a:cubicBezTo>
                  <a:pt x="270" y="46"/>
                  <a:pt x="272" y="46"/>
                  <a:pt x="274" y="45"/>
                </a:cubicBezTo>
                <a:cubicBezTo>
                  <a:pt x="276" y="45"/>
                  <a:pt x="279" y="45"/>
                  <a:pt x="282" y="43"/>
                </a:cubicBezTo>
                <a:cubicBezTo>
                  <a:pt x="284" y="41"/>
                  <a:pt x="285" y="39"/>
                  <a:pt x="286" y="36"/>
                </a:cubicBezTo>
                <a:cubicBezTo>
                  <a:pt x="287" y="32"/>
                  <a:pt x="285" y="27"/>
                  <a:pt x="278" y="27"/>
                </a:cubicBezTo>
                <a:cubicBezTo>
                  <a:pt x="272" y="27"/>
                  <a:pt x="266" y="30"/>
                  <a:pt x="261" y="35"/>
                </a:cubicBezTo>
                <a:cubicBezTo>
                  <a:pt x="260" y="37"/>
                  <a:pt x="258" y="39"/>
                  <a:pt x="257" y="41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8" y="37"/>
                  <a:pt x="260" y="31"/>
                  <a:pt x="255" y="29"/>
                </a:cubicBezTo>
                <a:cubicBezTo>
                  <a:pt x="254" y="28"/>
                  <a:pt x="253" y="28"/>
                  <a:pt x="251" y="28"/>
                </a:cubicBezTo>
                <a:cubicBezTo>
                  <a:pt x="248" y="28"/>
                  <a:pt x="245" y="29"/>
                  <a:pt x="244" y="30"/>
                </a:cubicBezTo>
                <a:cubicBezTo>
                  <a:pt x="240" y="33"/>
                  <a:pt x="239" y="37"/>
                  <a:pt x="238" y="40"/>
                </a:cubicBezTo>
                <a:lnTo>
                  <a:pt x="225" y="88"/>
                </a:lnTo>
                <a:close/>
                <a:moveTo>
                  <a:pt x="228" y="20"/>
                </a:moveTo>
                <a:cubicBezTo>
                  <a:pt x="231" y="20"/>
                  <a:pt x="236" y="20"/>
                  <a:pt x="240" y="16"/>
                </a:cubicBezTo>
                <a:cubicBezTo>
                  <a:pt x="241" y="15"/>
                  <a:pt x="242" y="12"/>
                  <a:pt x="242" y="11"/>
                </a:cubicBezTo>
                <a:cubicBezTo>
                  <a:pt x="243" y="8"/>
                  <a:pt x="242" y="5"/>
                  <a:pt x="239" y="3"/>
                </a:cubicBezTo>
                <a:cubicBezTo>
                  <a:pt x="238" y="3"/>
                  <a:pt x="235" y="2"/>
                  <a:pt x="233" y="2"/>
                </a:cubicBezTo>
                <a:cubicBezTo>
                  <a:pt x="190" y="2"/>
                  <a:pt x="190" y="2"/>
                  <a:pt x="190" y="2"/>
                </a:cubicBezTo>
                <a:cubicBezTo>
                  <a:pt x="187" y="2"/>
                  <a:pt x="182" y="2"/>
                  <a:pt x="179" y="5"/>
                </a:cubicBezTo>
                <a:cubicBezTo>
                  <a:pt x="174" y="8"/>
                  <a:pt x="172" y="13"/>
                  <a:pt x="171" y="16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51" y="92"/>
                  <a:pt x="150" y="97"/>
                  <a:pt x="154" y="99"/>
                </a:cubicBezTo>
                <a:cubicBezTo>
                  <a:pt x="155" y="100"/>
                  <a:pt x="157" y="101"/>
                  <a:pt x="159" y="101"/>
                </a:cubicBezTo>
                <a:cubicBezTo>
                  <a:pt x="161" y="101"/>
                  <a:pt x="167" y="101"/>
                  <a:pt x="171" y="95"/>
                </a:cubicBezTo>
                <a:cubicBezTo>
                  <a:pt x="172" y="92"/>
                  <a:pt x="173" y="90"/>
                  <a:pt x="174" y="87"/>
                </a:cubicBezTo>
                <a:cubicBezTo>
                  <a:pt x="181" y="59"/>
                  <a:pt x="181" y="59"/>
                  <a:pt x="181" y="59"/>
                </a:cubicBezTo>
                <a:cubicBezTo>
                  <a:pt x="214" y="59"/>
                  <a:pt x="214" y="59"/>
                  <a:pt x="214" y="59"/>
                </a:cubicBezTo>
                <a:cubicBezTo>
                  <a:pt x="217" y="59"/>
                  <a:pt x="225" y="59"/>
                  <a:pt x="228" y="50"/>
                </a:cubicBezTo>
                <a:cubicBezTo>
                  <a:pt x="228" y="49"/>
                  <a:pt x="228" y="47"/>
                  <a:pt x="228" y="46"/>
                </a:cubicBezTo>
                <a:cubicBezTo>
                  <a:pt x="227" y="41"/>
                  <a:pt x="222" y="41"/>
                  <a:pt x="219" y="41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92" y="20"/>
                  <a:pt x="192" y="20"/>
                  <a:pt x="192" y="20"/>
                </a:cubicBezTo>
                <a:lnTo>
                  <a:pt x="228" y="20"/>
                </a:lnTo>
                <a:close/>
                <a:moveTo>
                  <a:pt x="118" y="43"/>
                </a:moveTo>
                <a:cubicBezTo>
                  <a:pt x="119" y="43"/>
                  <a:pt x="127" y="43"/>
                  <a:pt x="129" y="51"/>
                </a:cubicBezTo>
                <a:cubicBezTo>
                  <a:pt x="130" y="54"/>
                  <a:pt x="130" y="59"/>
                  <a:pt x="128" y="63"/>
                </a:cubicBezTo>
                <a:cubicBezTo>
                  <a:pt x="127" y="68"/>
                  <a:pt x="125" y="73"/>
                  <a:pt x="121" y="78"/>
                </a:cubicBezTo>
                <a:cubicBezTo>
                  <a:pt x="120" y="79"/>
                  <a:pt x="115" y="85"/>
                  <a:pt x="106" y="85"/>
                </a:cubicBezTo>
                <a:cubicBezTo>
                  <a:pt x="95" y="85"/>
                  <a:pt x="92" y="77"/>
                  <a:pt x="96" y="64"/>
                </a:cubicBezTo>
                <a:cubicBezTo>
                  <a:pt x="96" y="61"/>
                  <a:pt x="99" y="52"/>
                  <a:pt x="107" y="46"/>
                </a:cubicBezTo>
                <a:cubicBezTo>
                  <a:pt x="111" y="43"/>
                  <a:pt x="115" y="43"/>
                  <a:pt x="118" y="43"/>
                </a:cubicBezTo>
                <a:moveTo>
                  <a:pt x="75" y="64"/>
                </a:moveTo>
                <a:cubicBezTo>
                  <a:pt x="70" y="82"/>
                  <a:pt x="76" y="102"/>
                  <a:pt x="102" y="102"/>
                </a:cubicBezTo>
                <a:cubicBezTo>
                  <a:pt x="122" y="102"/>
                  <a:pt x="143" y="86"/>
                  <a:pt x="149" y="64"/>
                </a:cubicBezTo>
                <a:cubicBezTo>
                  <a:pt x="152" y="53"/>
                  <a:pt x="150" y="43"/>
                  <a:pt x="147" y="38"/>
                </a:cubicBezTo>
                <a:cubicBezTo>
                  <a:pt x="142" y="30"/>
                  <a:pt x="133" y="27"/>
                  <a:pt x="123" y="27"/>
                </a:cubicBezTo>
                <a:cubicBezTo>
                  <a:pt x="101" y="27"/>
                  <a:pt x="81" y="42"/>
                  <a:pt x="75" y="64"/>
                </a:cubicBezTo>
                <a:moveTo>
                  <a:pt x="43" y="15"/>
                </a:moveTo>
                <a:cubicBezTo>
                  <a:pt x="44" y="12"/>
                  <a:pt x="45" y="8"/>
                  <a:pt x="43" y="5"/>
                </a:cubicBezTo>
                <a:cubicBezTo>
                  <a:pt x="41" y="2"/>
                  <a:pt x="38" y="2"/>
                  <a:pt x="36" y="2"/>
                </a:cubicBezTo>
                <a:cubicBezTo>
                  <a:pt x="32" y="2"/>
                  <a:pt x="29" y="3"/>
                  <a:pt x="28" y="4"/>
                </a:cubicBezTo>
                <a:cubicBezTo>
                  <a:pt x="23" y="7"/>
                  <a:pt x="22" y="11"/>
                  <a:pt x="21" y="15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90"/>
                  <a:pt x="0" y="94"/>
                  <a:pt x="3" y="97"/>
                </a:cubicBezTo>
                <a:cubicBezTo>
                  <a:pt x="5" y="100"/>
                  <a:pt x="9" y="100"/>
                  <a:pt x="13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8" y="100"/>
                  <a:pt x="62" y="100"/>
                  <a:pt x="66" y="96"/>
                </a:cubicBezTo>
                <a:cubicBezTo>
                  <a:pt x="67" y="94"/>
                  <a:pt x="68" y="93"/>
                  <a:pt x="68" y="91"/>
                </a:cubicBezTo>
                <a:cubicBezTo>
                  <a:pt x="68" y="90"/>
                  <a:pt x="69" y="88"/>
                  <a:pt x="68" y="87"/>
                </a:cubicBezTo>
                <a:cubicBezTo>
                  <a:pt x="67" y="82"/>
                  <a:pt x="62" y="82"/>
                  <a:pt x="59" y="82"/>
                </a:cubicBezTo>
                <a:cubicBezTo>
                  <a:pt x="25" y="82"/>
                  <a:pt x="25" y="82"/>
                  <a:pt x="25" y="82"/>
                </a:cubicBezTo>
                <a:lnTo>
                  <a:pt x="43" y="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33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grpSp>
        <p:nvGrpSpPr>
          <p:cNvPr id="17" name="LoFric Origo">
            <a:extLst>
              <a:ext uri="{FF2B5EF4-FFF2-40B4-BE49-F238E27FC236}">
                <a16:creationId xmlns:a16="http://schemas.microsoft.com/office/drawing/2014/main" id="{1B11690B-0DFD-4A97-BE64-EAA45D0FB22F}"/>
              </a:ext>
            </a:extLst>
          </p:cNvPr>
          <p:cNvGrpSpPr/>
          <p:nvPr userDrawn="1"/>
        </p:nvGrpSpPr>
        <p:grpSpPr>
          <a:xfrm>
            <a:off x="9715502" y="6146800"/>
            <a:ext cx="2151062" cy="384175"/>
            <a:chOff x="3941763" y="-757238"/>
            <a:chExt cx="2151062" cy="3841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DCE294F-FAD1-43C7-8EF6-B13B3B0B50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3513" y="-669926"/>
              <a:ext cx="849312" cy="296863"/>
            </a:xfrm>
            <a:custGeom>
              <a:avLst/>
              <a:gdLst>
                <a:gd name="T0" fmla="*/ 252 w 267"/>
                <a:gd name="T1" fmla="*/ 6 h 91"/>
                <a:gd name="T2" fmla="*/ 240 w 267"/>
                <a:gd name="T3" fmla="*/ 4 h 91"/>
                <a:gd name="T4" fmla="*/ 245 w 267"/>
                <a:gd name="T5" fmla="*/ 6 h 91"/>
                <a:gd name="T6" fmla="*/ 247 w 267"/>
                <a:gd name="T7" fmla="*/ 18 h 91"/>
                <a:gd name="T8" fmla="*/ 267 w 267"/>
                <a:gd name="T9" fmla="*/ 4 h 91"/>
                <a:gd name="T10" fmla="*/ 260 w 267"/>
                <a:gd name="T11" fmla="*/ 15 h 91"/>
                <a:gd name="T12" fmla="*/ 253 w 267"/>
                <a:gd name="T13" fmla="*/ 4 h 91"/>
                <a:gd name="T14" fmla="*/ 255 w 267"/>
                <a:gd name="T15" fmla="*/ 18 h 91"/>
                <a:gd name="T16" fmla="*/ 255 w 267"/>
                <a:gd name="T17" fmla="*/ 6 h 91"/>
                <a:gd name="T18" fmla="*/ 259 w 267"/>
                <a:gd name="T19" fmla="*/ 18 h 91"/>
                <a:gd name="T20" fmla="*/ 264 w 267"/>
                <a:gd name="T21" fmla="*/ 9 h 91"/>
                <a:gd name="T22" fmla="*/ 265 w 267"/>
                <a:gd name="T23" fmla="*/ 9 h 91"/>
                <a:gd name="T24" fmla="*/ 267 w 267"/>
                <a:gd name="T25" fmla="*/ 18 h 91"/>
                <a:gd name="T26" fmla="*/ 215 w 267"/>
                <a:gd name="T27" fmla="*/ 66 h 91"/>
                <a:gd name="T28" fmla="*/ 200 w 267"/>
                <a:gd name="T29" fmla="*/ 47 h 91"/>
                <a:gd name="T30" fmla="*/ 215 w 267"/>
                <a:gd name="T31" fmla="*/ 27 h 91"/>
                <a:gd name="T32" fmla="*/ 227 w 267"/>
                <a:gd name="T33" fmla="*/ 61 h 91"/>
                <a:gd name="T34" fmla="*/ 241 w 267"/>
                <a:gd name="T35" fmla="*/ 46 h 91"/>
                <a:gd name="T36" fmla="*/ 197 w 267"/>
                <a:gd name="T37" fmla="*/ 27 h 91"/>
                <a:gd name="T38" fmla="*/ 197 w 267"/>
                <a:gd name="T39" fmla="*/ 67 h 91"/>
                <a:gd name="T40" fmla="*/ 234 w 267"/>
                <a:gd name="T41" fmla="*/ 66 h 91"/>
                <a:gd name="T42" fmla="*/ 171 w 267"/>
                <a:gd name="T43" fmla="*/ 44 h 91"/>
                <a:gd name="T44" fmla="*/ 157 w 267"/>
                <a:gd name="T45" fmla="*/ 63 h 91"/>
                <a:gd name="T46" fmla="*/ 144 w 267"/>
                <a:gd name="T47" fmla="*/ 45 h 91"/>
                <a:gd name="T48" fmla="*/ 158 w 267"/>
                <a:gd name="T49" fmla="*/ 27 h 91"/>
                <a:gd name="T50" fmla="*/ 180 w 267"/>
                <a:gd name="T51" fmla="*/ 23 h 91"/>
                <a:gd name="T52" fmla="*/ 172 w 267"/>
                <a:gd name="T53" fmla="*/ 21 h 91"/>
                <a:gd name="T54" fmla="*/ 165 w 267"/>
                <a:gd name="T55" fmla="*/ 21 h 91"/>
                <a:gd name="T56" fmla="*/ 135 w 267"/>
                <a:gd name="T57" fmla="*/ 35 h 91"/>
                <a:gd name="T58" fmla="*/ 156 w 267"/>
                <a:gd name="T59" fmla="*/ 71 h 91"/>
                <a:gd name="T60" fmla="*/ 171 w 267"/>
                <a:gd name="T61" fmla="*/ 69 h 91"/>
                <a:gd name="T62" fmla="*/ 149 w 267"/>
                <a:gd name="T63" fmla="*/ 81 h 91"/>
                <a:gd name="T64" fmla="*/ 142 w 267"/>
                <a:gd name="T65" fmla="*/ 73 h 91"/>
                <a:gd name="T66" fmla="*/ 143 w 267"/>
                <a:gd name="T67" fmla="*/ 87 h 91"/>
                <a:gd name="T68" fmla="*/ 174 w 267"/>
                <a:gd name="T69" fmla="*/ 86 h 91"/>
                <a:gd name="T70" fmla="*/ 180 w 267"/>
                <a:gd name="T71" fmla="*/ 23 h 91"/>
                <a:gd name="T72" fmla="*/ 119 w 267"/>
                <a:gd name="T73" fmla="*/ 12 h 91"/>
                <a:gd name="T74" fmla="*/ 119 w 267"/>
                <a:gd name="T75" fmla="*/ 0 h 91"/>
                <a:gd name="T76" fmla="*/ 123 w 267"/>
                <a:gd name="T77" fmla="*/ 24 h 91"/>
                <a:gd name="T78" fmla="*/ 114 w 267"/>
                <a:gd name="T79" fmla="*/ 24 h 91"/>
                <a:gd name="T80" fmla="*/ 119 w 267"/>
                <a:gd name="T81" fmla="*/ 73 h 91"/>
                <a:gd name="T82" fmla="*/ 123 w 267"/>
                <a:gd name="T83" fmla="*/ 69 h 91"/>
                <a:gd name="T84" fmla="*/ 88 w 267"/>
                <a:gd name="T85" fmla="*/ 24 h 91"/>
                <a:gd name="T86" fmla="*/ 79 w 267"/>
                <a:gd name="T87" fmla="*/ 24 h 91"/>
                <a:gd name="T88" fmla="*/ 84 w 267"/>
                <a:gd name="T89" fmla="*/ 73 h 91"/>
                <a:gd name="T90" fmla="*/ 88 w 267"/>
                <a:gd name="T91" fmla="*/ 49 h 91"/>
                <a:gd name="T92" fmla="*/ 103 w 267"/>
                <a:gd name="T93" fmla="*/ 28 h 91"/>
                <a:gd name="T94" fmla="*/ 102 w 267"/>
                <a:gd name="T95" fmla="*/ 19 h 91"/>
                <a:gd name="T96" fmla="*/ 88 w 267"/>
                <a:gd name="T97" fmla="*/ 24 h 91"/>
                <a:gd name="T98" fmla="*/ 34 w 267"/>
                <a:gd name="T99" fmla="*/ 65 h 91"/>
                <a:gd name="T100" fmla="*/ 34 w 267"/>
                <a:gd name="T101" fmla="*/ 8 h 91"/>
                <a:gd name="T102" fmla="*/ 34 w 267"/>
                <a:gd name="T103" fmla="*/ 0 h 91"/>
                <a:gd name="T104" fmla="*/ 34 w 267"/>
                <a:gd name="T105" fmla="*/ 74 h 91"/>
                <a:gd name="T106" fmla="*/ 68 w 267"/>
                <a:gd name="T107" fmla="*/ 36 h 91"/>
                <a:gd name="T108" fmla="*/ 34 w 267"/>
                <a:gd name="T10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7" h="91">
                  <a:moveTo>
                    <a:pt x="247" y="6"/>
                  </a:moveTo>
                  <a:cubicBezTo>
                    <a:pt x="252" y="6"/>
                    <a:pt x="252" y="6"/>
                    <a:pt x="252" y="6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40" y="6"/>
                    <a:pt x="240" y="6"/>
                    <a:pt x="240" y="6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7" y="18"/>
                    <a:pt x="247" y="18"/>
                    <a:pt x="247" y="18"/>
                  </a:cubicBezTo>
                  <a:lnTo>
                    <a:pt x="247" y="6"/>
                  </a:lnTo>
                  <a:close/>
                  <a:moveTo>
                    <a:pt x="267" y="4"/>
                  </a:moveTo>
                  <a:cubicBezTo>
                    <a:pt x="264" y="4"/>
                    <a:pt x="264" y="4"/>
                    <a:pt x="264" y="4"/>
                  </a:cubicBezTo>
                  <a:cubicBezTo>
                    <a:pt x="260" y="15"/>
                    <a:pt x="260" y="15"/>
                    <a:pt x="260" y="15"/>
                  </a:cubicBezTo>
                  <a:cubicBezTo>
                    <a:pt x="256" y="4"/>
                    <a:pt x="256" y="4"/>
                    <a:pt x="256" y="4"/>
                  </a:cubicBezTo>
                  <a:cubicBezTo>
                    <a:pt x="253" y="4"/>
                    <a:pt x="253" y="4"/>
                    <a:pt x="253" y="4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5" y="9"/>
                    <a:pt x="255" y="7"/>
                    <a:pt x="255" y="6"/>
                  </a:cubicBezTo>
                  <a:cubicBezTo>
                    <a:pt x="256" y="8"/>
                    <a:pt x="256" y="8"/>
                    <a:pt x="256" y="9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5" y="7"/>
                    <a:pt x="265" y="7"/>
                    <a:pt x="265" y="6"/>
                  </a:cubicBezTo>
                  <a:cubicBezTo>
                    <a:pt x="265" y="7"/>
                    <a:pt x="265" y="8"/>
                    <a:pt x="265" y="9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8"/>
                    <a:pt x="267" y="18"/>
                    <a:pt x="267" y="18"/>
                  </a:cubicBezTo>
                  <a:lnTo>
                    <a:pt x="267" y="4"/>
                  </a:lnTo>
                  <a:close/>
                  <a:moveTo>
                    <a:pt x="215" y="66"/>
                  </a:moveTo>
                  <a:cubicBezTo>
                    <a:pt x="210" y="66"/>
                    <a:pt x="206" y="64"/>
                    <a:pt x="204" y="61"/>
                  </a:cubicBezTo>
                  <a:cubicBezTo>
                    <a:pt x="201" y="57"/>
                    <a:pt x="200" y="52"/>
                    <a:pt x="200" y="47"/>
                  </a:cubicBezTo>
                  <a:cubicBezTo>
                    <a:pt x="200" y="42"/>
                    <a:pt x="201" y="36"/>
                    <a:pt x="203" y="33"/>
                  </a:cubicBezTo>
                  <a:cubicBezTo>
                    <a:pt x="207" y="27"/>
                    <a:pt x="213" y="27"/>
                    <a:pt x="215" y="27"/>
                  </a:cubicBezTo>
                  <a:cubicBezTo>
                    <a:pt x="228" y="27"/>
                    <a:pt x="231" y="37"/>
                    <a:pt x="231" y="47"/>
                  </a:cubicBezTo>
                  <a:cubicBezTo>
                    <a:pt x="231" y="50"/>
                    <a:pt x="231" y="56"/>
                    <a:pt x="227" y="61"/>
                  </a:cubicBezTo>
                  <a:cubicBezTo>
                    <a:pt x="225" y="65"/>
                    <a:pt x="220" y="66"/>
                    <a:pt x="215" y="66"/>
                  </a:cubicBezTo>
                  <a:moveTo>
                    <a:pt x="241" y="46"/>
                  </a:moveTo>
                  <a:cubicBezTo>
                    <a:pt x="241" y="29"/>
                    <a:pt x="231" y="19"/>
                    <a:pt x="216" y="19"/>
                  </a:cubicBezTo>
                  <a:cubicBezTo>
                    <a:pt x="211" y="19"/>
                    <a:pt x="203" y="20"/>
                    <a:pt x="197" y="27"/>
                  </a:cubicBezTo>
                  <a:cubicBezTo>
                    <a:pt x="191" y="33"/>
                    <a:pt x="190" y="42"/>
                    <a:pt x="190" y="47"/>
                  </a:cubicBezTo>
                  <a:cubicBezTo>
                    <a:pt x="190" y="50"/>
                    <a:pt x="190" y="60"/>
                    <a:pt x="197" y="67"/>
                  </a:cubicBezTo>
                  <a:cubicBezTo>
                    <a:pt x="203" y="73"/>
                    <a:pt x="210" y="74"/>
                    <a:pt x="215" y="74"/>
                  </a:cubicBezTo>
                  <a:cubicBezTo>
                    <a:pt x="220" y="74"/>
                    <a:pt x="228" y="73"/>
                    <a:pt x="234" y="66"/>
                  </a:cubicBezTo>
                  <a:cubicBezTo>
                    <a:pt x="240" y="60"/>
                    <a:pt x="241" y="51"/>
                    <a:pt x="241" y="46"/>
                  </a:cubicBezTo>
                  <a:moveTo>
                    <a:pt x="171" y="44"/>
                  </a:moveTo>
                  <a:cubicBezTo>
                    <a:pt x="171" y="47"/>
                    <a:pt x="171" y="53"/>
                    <a:pt x="168" y="57"/>
                  </a:cubicBezTo>
                  <a:cubicBezTo>
                    <a:pt x="166" y="61"/>
                    <a:pt x="162" y="63"/>
                    <a:pt x="157" y="63"/>
                  </a:cubicBezTo>
                  <a:cubicBezTo>
                    <a:pt x="152" y="63"/>
                    <a:pt x="149" y="61"/>
                    <a:pt x="147" y="58"/>
                  </a:cubicBezTo>
                  <a:cubicBezTo>
                    <a:pt x="144" y="55"/>
                    <a:pt x="144" y="50"/>
                    <a:pt x="144" y="45"/>
                  </a:cubicBezTo>
                  <a:cubicBezTo>
                    <a:pt x="144" y="41"/>
                    <a:pt x="144" y="36"/>
                    <a:pt x="147" y="33"/>
                  </a:cubicBezTo>
                  <a:cubicBezTo>
                    <a:pt x="150" y="28"/>
                    <a:pt x="154" y="27"/>
                    <a:pt x="158" y="27"/>
                  </a:cubicBezTo>
                  <a:cubicBezTo>
                    <a:pt x="171" y="27"/>
                    <a:pt x="171" y="42"/>
                    <a:pt x="171" y="44"/>
                  </a:cubicBezTo>
                  <a:moveTo>
                    <a:pt x="180" y="23"/>
                  </a:moveTo>
                  <a:cubicBezTo>
                    <a:pt x="180" y="22"/>
                    <a:pt x="179" y="20"/>
                    <a:pt x="176" y="20"/>
                  </a:cubicBezTo>
                  <a:cubicBezTo>
                    <a:pt x="173" y="20"/>
                    <a:pt x="172" y="21"/>
                    <a:pt x="172" y="21"/>
                  </a:cubicBezTo>
                  <a:cubicBezTo>
                    <a:pt x="172" y="22"/>
                    <a:pt x="172" y="23"/>
                    <a:pt x="172" y="26"/>
                  </a:cubicBezTo>
                  <a:cubicBezTo>
                    <a:pt x="170" y="24"/>
                    <a:pt x="169" y="22"/>
                    <a:pt x="165" y="21"/>
                  </a:cubicBezTo>
                  <a:cubicBezTo>
                    <a:pt x="163" y="20"/>
                    <a:pt x="161" y="19"/>
                    <a:pt x="157" y="19"/>
                  </a:cubicBezTo>
                  <a:cubicBezTo>
                    <a:pt x="146" y="19"/>
                    <a:pt x="138" y="25"/>
                    <a:pt x="135" y="35"/>
                  </a:cubicBezTo>
                  <a:cubicBezTo>
                    <a:pt x="134" y="39"/>
                    <a:pt x="134" y="42"/>
                    <a:pt x="134" y="46"/>
                  </a:cubicBezTo>
                  <a:cubicBezTo>
                    <a:pt x="134" y="59"/>
                    <a:pt x="140" y="71"/>
                    <a:pt x="156" y="71"/>
                  </a:cubicBezTo>
                  <a:cubicBezTo>
                    <a:pt x="165" y="71"/>
                    <a:pt x="169" y="67"/>
                    <a:pt x="171" y="64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76"/>
                    <a:pt x="170" y="83"/>
                    <a:pt x="158" y="83"/>
                  </a:cubicBezTo>
                  <a:cubicBezTo>
                    <a:pt x="156" y="83"/>
                    <a:pt x="151" y="83"/>
                    <a:pt x="149" y="81"/>
                  </a:cubicBezTo>
                  <a:cubicBezTo>
                    <a:pt x="148" y="80"/>
                    <a:pt x="147" y="79"/>
                    <a:pt x="147" y="77"/>
                  </a:cubicBezTo>
                  <a:cubicBezTo>
                    <a:pt x="146" y="75"/>
                    <a:pt x="145" y="73"/>
                    <a:pt x="142" y="73"/>
                  </a:cubicBezTo>
                  <a:cubicBezTo>
                    <a:pt x="139" y="73"/>
                    <a:pt x="137" y="75"/>
                    <a:pt x="137" y="78"/>
                  </a:cubicBezTo>
                  <a:cubicBezTo>
                    <a:pt x="137" y="80"/>
                    <a:pt x="139" y="85"/>
                    <a:pt x="143" y="87"/>
                  </a:cubicBezTo>
                  <a:cubicBezTo>
                    <a:pt x="146" y="90"/>
                    <a:pt x="152" y="91"/>
                    <a:pt x="158" y="91"/>
                  </a:cubicBezTo>
                  <a:cubicBezTo>
                    <a:pt x="165" y="91"/>
                    <a:pt x="171" y="90"/>
                    <a:pt x="174" y="86"/>
                  </a:cubicBezTo>
                  <a:cubicBezTo>
                    <a:pt x="178" y="82"/>
                    <a:pt x="180" y="77"/>
                    <a:pt x="180" y="66"/>
                  </a:cubicBezTo>
                  <a:lnTo>
                    <a:pt x="180" y="23"/>
                  </a:lnTo>
                  <a:close/>
                  <a:moveTo>
                    <a:pt x="113" y="6"/>
                  </a:moveTo>
                  <a:cubicBezTo>
                    <a:pt x="113" y="9"/>
                    <a:pt x="115" y="12"/>
                    <a:pt x="119" y="12"/>
                  </a:cubicBezTo>
                  <a:cubicBezTo>
                    <a:pt x="122" y="12"/>
                    <a:pt x="124" y="10"/>
                    <a:pt x="124" y="6"/>
                  </a:cubicBezTo>
                  <a:cubicBezTo>
                    <a:pt x="124" y="2"/>
                    <a:pt x="122" y="0"/>
                    <a:pt x="119" y="0"/>
                  </a:cubicBezTo>
                  <a:cubicBezTo>
                    <a:pt x="116" y="0"/>
                    <a:pt x="113" y="2"/>
                    <a:pt x="113" y="6"/>
                  </a:cubicBezTo>
                  <a:moveTo>
                    <a:pt x="123" y="24"/>
                  </a:moveTo>
                  <a:cubicBezTo>
                    <a:pt x="123" y="23"/>
                    <a:pt x="123" y="19"/>
                    <a:pt x="119" y="19"/>
                  </a:cubicBezTo>
                  <a:cubicBezTo>
                    <a:pt x="115" y="19"/>
                    <a:pt x="114" y="23"/>
                    <a:pt x="114" y="24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4" y="72"/>
                    <a:pt x="116" y="73"/>
                    <a:pt x="119" y="73"/>
                  </a:cubicBezTo>
                  <a:cubicBezTo>
                    <a:pt x="121" y="73"/>
                    <a:pt x="123" y="72"/>
                    <a:pt x="123" y="71"/>
                  </a:cubicBezTo>
                  <a:cubicBezTo>
                    <a:pt x="123" y="71"/>
                    <a:pt x="123" y="70"/>
                    <a:pt x="123" y="69"/>
                  </a:cubicBezTo>
                  <a:lnTo>
                    <a:pt x="123" y="24"/>
                  </a:lnTo>
                  <a:close/>
                  <a:moveTo>
                    <a:pt x="88" y="24"/>
                  </a:moveTo>
                  <a:cubicBezTo>
                    <a:pt x="88" y="22"/>
                    <a:pt x="88" y="19"/>
                    <a:pt x="84" y="19"/>
                  </a:cubicBezTo>
                  <a:cubicBezTo>
                    <a:pt x="80" y="19"/>
                    <a:pt x="79" y="22"/>
                    <a:pt x="79" y="24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1"/>
                    <a:pt x="80" y="73"/>
                    <a:pt x="84" y="73"/>
                  </a:cubicBezTo>
                  <a:cubicBezTo>
                    <a:pt x="88" y="73"/>
                    <a:pt x="88" y="71"/>
                    <a:pt x="88" y="6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3"/>
                    <a:pt x="88" y="36"/>
                    <a:pt x="95" y="31"/>
                  </a:cubicBezTo>
                  <a:cubicBezTo>
                    <a:pt x="98" y="29"/>
                    <a:pt x="101" y="29"/>
                    <a:pt x="103" y="28"/>
                  </a:cubicBezTo>
                  <a:cubicBezTo>
                    <a:pt x="105" y="28"/>
                    <a:pt x="107" y="28"/>
                    <a:pt x="107" y="24"/>
                  </a:cubicBezTo>
                  <a:cubicBezTo>
                    <a:pt x="107" y="19"/>
                    <a:pt x="103" y="19"/>
                    <a:pt x="102" y="19"/>
                  </a:cubicBezTo>
                  <a:cubicBezTo>
                    <a:pt x="96" y="19"/>
                    <a:pt x="90" y="23"/>
                    <a:pt x="88" y="29"/>
                  </a:cubicBezTo>
                  <a:lnTo>
                    <a:pt x="88" y="24"/>
                  </a:lnTo>
                  <a:close/>
                  <a:moveTo>
                    <a:pt x="58" y="36"/>
                  </a:moveTo>
                  <a:cubicBezTo>
                    <a:pt x="58" y="49"/>
                    <a:pt x="52" y="65"/>
                    <a:pt x="34" y="65"/>
                  </a:cubicBezTo>
                  <a:cubicBezTo>
                    <a:pt x="20" y="65"/>
                    <a:pt x="10" y="55"/>
                    <a:pt x="10" y="36"/>
                  </a:cubicBezTo>
                  <a:cubicBezTo>
                    <a:pt x="10" y="19"/>
                    <a:pt x="20" y="8"/>
                    <a:pt x="34" y="8"/>
                  </a:cubicBezTo>
                  <a:cubicBezTo>
                    <a:pt x="47" y="8"/>
                    <a:pt x="58" y="18"/>
                    <a:pt x="58" y="36"/>
                  </a:cubicBezTo>
                  <a:moveTo>
                    <a:pt x="34" y="0"/>
                  </a:moveTo>
                  <a:cubicBezTo>
                    <a:pt x="15" y="0"/>
                    <a:pt x="0" y="13"/>
                    <a:pt x="0" y="37"/>
                  </a:cubicBezTo>
                  <a:cubicBezTo>
                    <a:pt x="0" y="61"/>
                    <a:pt x="15" y="74"/>
                    <a:pt x="34" y="74"/>
                  </a:cubicBezTo>
                  <a:cubicBezTo>
                    <a:pt x="52" y="74"/>
                    <a:pt x="64" y="62"/>
                    <a:pt x="67" y="47"/>
                  </a:cubicBezTo>
                  <a:cubicBezTo>
                    <a:pt x="68" y="43"/>
                    <a:pt x="68" y="40"/>
                    <a:pt x="68" y="36"/>
                  </a:cubicBezTo>
                  <a:cubicBezTo>
                    <a:pt x="68" y="30"/>
                    <a:pt x="67" y="13"/>
                    <a:pt x="52" y="4"/>
                  </a:cubicBezTo>
                  <a:cubicBezTo>
                    <a:pt x="45" y="0"/>
                    <a:pt x="38" y="0"/>
                    <a:pt x="34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E2F5420-23EB-4F36-9BE5-3417CCB0F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1763" y="-757238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White Frame">
            <a:extLst>
              <a:ext uri="{FF2B5EF4-FFF2-40B4-BE49-F238E27FC236}">
                <a16:creationId xmlns:a16="http://schemas.microsoft.com/office/drawing/2014/main" id="{EED54FE4-2EBD-47AD-B328-3C5CC8444C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86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grpSp>
        <p:nvGrpSpPr>
          <p:cNvPr id="17" name="Lofric Sense">
            <a:extLst>
              <a:ext uri="{FF2B5EF4-FFF2-40B4-BE49-F238E27FC236}">
                <a16:creationId xmlns:a16="http://schemas.microsoft.com/office/drawing/2014/main" id="{E1FC1425-0736-4208-AB0C-56C66B325D3D}"/>
              </a:ext>
            </a:extLst>
          </p:cNvPr>
          <p:cNvGrpSpPr/>
          <p:nvPr userDrawn="1"/>
        </p:nvGrpSpPr>
        <p:grpSpPr>
          <a:xfrm>
            <a:off x="9620252" y="6146006"/>
            <a:ext cx="2246312" cy="331788"/>
            <a:chOff x="4335631" y="-809425"/>
            <a:chExt cx="2246312" cy="33178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F951B65-DD54-4472-B291-6D7E477946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031" y="-722112"/>
              <a:ext cx="950912" cy="241300"/>
            </a:xfrm>
            <a:custGeom>
              <a:avLst/>
              <a:gdLst>
                <a:gd name="T0" fmla="*/ 283 w 299"/>
                <a:gd name="T1" fmla="*/ 4 h 74"/>
                <a:gd name="T2" fmla="*/ 276 w 299"/>
                <a:gd name="T3" fmla="*/ 6 h 74"/>
                <a:gd name="T4" fmla="*/ 279 w 299"/>
                <a:gd name="T5" fmla="*/ 6 h 74"/>
                <a:gd name="T6" fmla="*/ 292 w 299"/>
                <a:gd name="T7" fmla="*/ 15 h 74"/>
                <a:gd name="T8" fmla="*/ 285 w 299"/>
                <a:gd name="T9" fmla="*/ 18 h 74"/>
                <a:gd name="T10" fmla="*/ 287 w 299"/>
                <a:gd name="T11" fmla="*/ 6 h 74"/>
                <a:gd name="T12" fmla="*/ 293 w 299"/>
                <a:gd name="T13" fmla="*/ 18 h 74"/>
                <a:gd name="T14" fmla="*/ 296 w 299"/>
                <a:gd name="T15" fmla="*/ 9 h 74"/>
                <a:gd name="T16" fmla="*/ 299 w 299"/>
                <a:gd name="T17" fmla="*/ 4 h 74"/>
                <a:gd name="T18" fmla="*/ 249 w 299"/>
                <a:gd name="T19" fmla="*/ 27 h 74"/>
                <a:gd name="T20" fmla="*/ 268 w 299"/>
                <a:gd name="T21" fmla="*/ 49 h 74"/>
                <a:gd name="T22" fmla="*/ 256 w 299"/>
                <a:gd name="T23" fmla="*/ 20 h 74"/>
                <a:gd name="T24" fmla="*/ 231 w 299"/>
                <a:gd name="T25" fmla="*/ 67 h 74"/>
                <a:gd name="T26" fmla="*/ 272 w 299"/>
                <a:gd name="T27" fmla="*/ 61 h 74"/>
                <a:gd name="T28" fmla="*/ 262 w 299"/>
                <a:gd name="T29" fmla="*/ 59 h 74"/>
                <a:gd name="T30" fmla="*/ 234 w 299"/>
                <a:gd name="T31" fmla="*/ 49 h 74"/>
                <a:gd name="T32" fmla="*/ 187 w 299"/>
                <a:gd name="T33" fmla="*/ 33 h 74"/>
                <a:gd name="T34" fmla="*/ 207 w 299"/>
                <a:gd name="T35" fmla="*/ 33 h 74"/>
                <a:gd name="T36" fmla="*/ 196 w 299"/>
                <a:gd name="T37" fmla="*/ 19 h 74"/>
                <a:gd name="T38" fmla="*/ 197 w 299"/>
                <a:gd name="T39" fmla="*/ 50 h 74"/>
                <a:gd name="T40" fmla="*/ 186 w 299"/>
                <a:gd name="T41" fmla="*/ 62 h 74"/>
                <a:gd name="T42" fmla="*/ 175 w 299"/>
                <a:gd name="T43" fmla="*/ 58 h 74"/>
                <a:gd name="T44" fmla="*/ 210 w 299"/>
                <a:gd name="T45" fmla="*/ 70 h 74"/>
                <a:gd name="T46" fmla="*/ 195 w 299"/>
                <a:gd name="T47" fmla="*/ 40 h 74"/>
                <a:gd name="T48" fmla="*/ 127 w 299"/>
                <a:gd name="T49" fmla="*/ 73 h 74"/>
                <a:gd name="T50" fmla="*/ 132 w 299"/>
                <a:gd name="T51" fmla="*/ 39 h 74"/>
                <a:gd name="T52" fmla="*/ 156 w 299"/>
                <a:gd name="T53" fmla="*/ 45 h 74"/>
                <a:gd name="T54" fmla="*/ 161 w 299"/>
                <a:gd name="T55" fmla="*/ 73 h 74"/>
                <a:gd name="T56" fmla="*/ 162 w 299"/>
                <a:gd name="T57" fmla="*/ 25 h 74"/>
                <a:gd name="T58" fmla="*/ 129 w 299"/>
                <a:gd name="T59" fmla="*/ 20 h 74"/>
                <a:gd name="T60" fmla="*/ 123 w 299"/>
                <a:gd name="T61" fmla="*/ 69 h 74"/>
                <a:gd name="T62" fmla="*/ 89 w 299"/>
                <a:gd name="T63" fmla="*/ 27 h 74"/>
                <a:gd name="T64" fmla="*/ 108 w 299"/>
                <a:gd name="T65" fmla="*/ 49 h 74"/>
                <a:gd name="T66" fmla="*/ 95 w 299"/>
                <a:gd name="T67" fmla="*/ 20 h 74"/>
                <a:gd name="T68" fmla="*/ 70 w 299"/>
                <a:gd name="T69" fmla="*/ 67 h 74"/>
                <a:gd name="T70" fmla="*/ 111 w 299"/>
                <a:gd name="T71" fmla="*/ 61 h 74"/>
                <a:gd name="T72" fmla="*/ 102 w 299"/>
                <a:gd name="T73" fmla="*/ 59 h 74"/>
                <a:gd name="T74" fmla="*/ 73 w 299"/>
                <a:gd name="T75" fmla="*/ 49 h 74"/>
                <a:gd name="T76" fmla="*/ 16 w 299"/>
                <a:gd name="T77" fmla="*/ 25 h 74"/>
                <a:gd name="T78" fmla="*/ 27 w 299"/>
                <a:gd name="T79" fmla="*/ 8 h 74"/>
                <a:gd name="T80" fmla="*/ 48 w 299"/>
                <a:gd name="T81" fmla="*/ 22 h 74"/>
                <a:gd name="T82" fmla="*/ 28 w 299"/>
                <a:gd name="T83" fmla="*/ 0 h 74"/>
                <a:gd name="T84" fmla="*/ 20 w 299"/>
                <a:gd name="T85" fmla="*/ 38 h 74"/>
                <a:gd name="T86" fmla="*/ 45 w 299"/>
                <a:gd name="T87" fmla="*/ 54 h 74"/>
                <a:gd name="T88" fmla="*/ 16 w 299"/>
                <a:gd name="T89" fmla="*/ 62 h 74"/>
                <a:gd name="T90" fmla="*/ 0 w 299"/>
                <a:gd name="T91" fmla="*/ 54 h 74"/>
                <a:gd name="T92" fmla="*/ 54 w 299"/>
                <a:gd name="T93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9" h="74">
                  <a:moveTo>
                    <a:pt x="279" y="6"/>
                  </a:moveTo>
                  <a:cubicBezTo>
                    <a:pt x="283" y="6"/>
                    <a:pt x="283" y="6"/>
                    <a:pt x="283" y="6"/>
                  </a:cubicBezTo>
                  <a:cubicBezTo>
                    <a:pt x="283" y="4"/>
                    <a:pt x="283" y="4"/>
                    <a:pt x="283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9" y="18"/>
                    <a:pt x="279" y="18"/>
                    <a:pt x="279" y="18"/>
                  </a:cubicBezTo>
                  <a:lnTo>
                    <a:pt x="279" y="6"/>
                  </a:lnTo>
                  <a:close/>
                  <a:moveTo>
                    <a:pt x="299" y="4"/>
                  </a:moveTo>
                  <a:cubicBezTo>
                    <a:pt x="295" y="4"/>
                    <a:pt x="295" y="4"/>
                    <a:pt x="295" y="4"/>
                  </a:cubicBezTo>
                  <a:cubicBezTo>
                    <a:pt x="292" y="15"/>
                    <a:pt x="292" y="15"/>
                    <a:pt x="292" y="1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5" y="4"/>
                    <a:pt x="285" y="4"/>
                    <a:pt x="285" y="4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7" y="9"/>
                    <a:pt x="287" y="7"/>
                    <a:pt x="287" y="6"/>
                  </a:cubicBezTo>
                  <a:cubicBezTo>
                    <a:pt x="287" y="8"/>
                    <a:pt x="287" y="8"/>
                    <a:pt x="288" y="9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6" y="9"/>
                    <a:pt x="296" y="9"/>
                    <a:pt x="296" y="9"/>
                  </a:cubicBezTo>
                  <a:cubicBezTo>
                    <a:pt x="296" y="7"/>
                    <a:pt x="296" y="7"/>
                    <a:pt x="297" y="6"/>
                  </a:cubicBezTo>
                  <a:cubicBezTo>
                    <a:pt x="296" y="7"/>
                    <a:pt x="296" y="8"/>
                    <a:pt x="296" y="9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9" y="18"/>
                    <a:pt x="299" y="18"/>
                    <a:pt x="299" y="18"/>
                  </a:cubicBezTo>
                  <a:lnTo>
                    <a:pt x="299" y="4"/>
                  </a:lnTo>
                  <a:close/>
                  <a:moveTo>
                    <a:pt x="234" y="41"/>
                  </a:moveTo>
                  <a:cubicBezTo>
                    <a:pt x="234" y="39"/>
                    <a:pt x="235" y="34"/>
                    <a:pt x="239" y="31"/>
                  </a:cubicBezTo>
                  <a:cubicBezTo>
                    <a:pt x="243" y="27"/>
                    <a:pt x="247" y="27"/>
                    <a:pt x="249" y="27"/>
                  </a:cubicBezTo>
                  <a:cubicBezTo>
                    <a:pt x="259" y="27"/>
                    <a:pt x="263" y="35"/>
                    <a:pt x="263" y="41"/>
                  </a:cubicBezTo>
                  <a:lnTo>
                    <a:pt x="234" y="41"/>
                  </a:lnTo>
                  <a:close/>
                  <a:moveTo>
                    <a:pt x="268" y="49"/>
                  </a:moveTo>
                  <a:cubicBezTo>
                    <a:pt x="269" y="49"/>
                    <a:pt x="273" y="49"/>
                    <a:pt x="273" y="44"/>
                  </a:cubicBezTo>
                  <a:cubicBezTo>
                    <a:pt x="273" y="39"/>
                    <a:pt x="271" y="32"/>
                    <a:pt x="267" y="27"/>
                  </a:cubicBezTo>
                  <a:cubicBezTo>
                    <a:pt x="264" y="23"/>
                    <a:pt x="260" y="21"/>
                    <a:pt x="256" y="20"/>
                  </a:cubicBezTo>
                  <a:cubicBezTo>
                    <a:pt x="254" y="19"/>
                    <a:pt x="251" y="19"/>
                    <a:pt x="249" y="19"/>
                  </a:cubicBezTo>
                  <a:cubicBezTo>
                    <a:pt x="231" y="19"/>
                    <a:pt x="224" y="34"/>
                    <a:pt x="224" y="47"/>
                  </a:cubicBezTo>
                  <a:cubicBezTo>
                    <a:pt x="224" y="54"/>
                    <a:pt x="226" y="62"/>
                    <a:pt x="231" y="67"/>
                  </a:cubicBezTo>
                  <a:cubicBezTo>
                    <a:pt x="236" y="73"/>
                    <a:pt x="243" y="74"/>
                    <a:pt x="249" y="74"/>
                  </a:cubicBezTo>
                  <a:cubicBezTo>
                    <a:pt x="252" y="74"/>
                    <a:pt x="261" y="74"/>
                    <a:pt x="268" y="66"/>
                  </a:cubicBezTo>
                  <a:cubicBezTo>
                    <a:pt x="270" y="65"/>
                    <a:pt x="271" y="62"/>
                    <a:pt x="272" y="61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57"/>
                    <a:pt x="269" y="55"/>
                    <a:pt x="267" y="55"/>
                  </a:cubicBezTo>
                  <a:cubicBezTo>
                    <a:pt x="264" y="55"/>
                    <a:pt x="264" y="56"/>
                    <a:pt x="262" y="59"/>
                  </a:cubicBezTo>
                  <a:cubicBezTo>
                    <a:pt x="260" y="62"/>
                    <a:pt x="257" y="66"/>
                    <a:pt x="249" y="66"/>
                  </a:cubicBezTo>
                  <a:cubicBezTo>
                    <a:pt x="245" y="66"/>
                    <a:pt x="241" y="65"/>
                    <a:pt x="238" y="61"/>
                  </a:cubicBezTo>
                  <a:cubicBezTo>
                    <a:pt x="235" y="58"/>
                    <a:pt x="234" y="54"/>
                    <a:pt x="234" y="49"/>
                  </a:cubicBezTo>
                  <a:lnTo>
                    <a:pt x="268" y="49"/>
                  </a:lnTo>
                  <a:close/>
                  <a:moveTo>
                    <a:pt x="195" y="40"/>
                  </a:moveTo>
                  <a:cubicBezTo>
                    <a:pt x="191" y="39"/>
                    <a:pt x="187" y="38"/>
                    <a:pt x="187" y="33"/>
                  </a:cubicBezTo>
                  <a:cubicBezTo>
                    <a:pt x="187" y="31"/>
                    <a:pt x="188" y="29"/>
                    <a:pt x="190" y="28"/>
                  </a:cubicBezTo>
                  <a:cubicBezTo>
                    <a:pt x="191" y="26"/>
                    <a:pt x="194" y="26"/>
                    <a:pt x="195" y="26"/>
                  </a:cubicBezTo>
                  <a:cubicBezTo>
                    <a:pt x="204" y="26"/>
                    <a:pt x="206" y="31"/>
                    <a:pt x="207" y="33"/>
                  </a:cubicBezTo>
                  <a:cubicBezTo>
                    <a:pt x="209" y="36"/>
                    <a:pt x="209" y="37"/>
                    <a:pt x="212" y="37"/>
                  </a:cubicBezTo>
                  <a:cubicBezTo>
                    <a:pt x="213" y="37"/>
                    <a:pt x="216" y="36"/>
                    <a:pt x="216" y="33"/>
                  </a:cubicBezTo>
                  <a:cubicBezTo>
                    <a:pt x="216" y="31"/>
                    <a:pt x="213" y="19"/>
                    <a:pt x="196" y="19"/>
                  </a:cubicBezTo>
                  <a:cubicBezTo>
                    <a:pt x="178" y="19"/>
                    <a:pt x="177" y="32"/>
                    <a:pt x="177" y="34"/>
                  </a:cubicBezTo>
                  <a:cubicBezTo>
                    <a:pt x="177" y="44"/>
                    <a:pt x="186" y="47"/>
                    <a:pt x="192" y="4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203" y="52"/>
                    <a:pt x="207" y="53"/>
                    <a:pt x="207" y="59"/>
                  </a:cubicBezTo>
                  <a:cubicBezTo>
                    <a:pt x="207" y="63"/>
                    <a:pt x="203" y="67"/>
                    <a:pt x="197" y="67"/>
                  </a:cubicBezTo>
                  <a:cubicBezTo>
                    <a:pt x="193" y="67"/>
                    <a:pt x="188" y="65"/>
                    <a:pt x="186" y="62"/>
                  </a:cubicBezTo>
                  <a:cubicBezTo>
                    <a:pt x="185" y="60"/>
                    <a:pt x="185" y="60"/>
                    <a:pt x="184" y="56"/>
                  </a:cubicBezTo>
                  <a:cubicBezTo>
                    <a:pt x="183" y="55"/>
                    <a:pt x="183" y="54"/>
                    <a:pt x="180" y="54"/>
                  </a:cubicBezTo>
                  <a:cubicBezTo>
                    <a:pt x="179" y="54"/>
                    <a:pt x="175" y="55"/>
                    <a:pt x="175" y="58"/>
                  </a:cubicBezTo>
                  <a:cubicBezTo>
                    <a:pt x="175" y="60"/>
                    <a:pt x="176" y="65"/>
                    <a:pt x="181" y="69"/>
                  </a:cubicBezTo>
                  <a:cubicBezTo>
                    <a:pt x="186" y="74"/>
                    <a:pt x="193" y="74"/>
                    <a:pt x="196" y="74"/>
                  </a:cubicBezTo>
                  <a:cubicBezTo>
                    <a:pt x="201" y="74"/>
                    <a:pt x="206" y="73"/>
                    <a:pt x="210" y="70"/>
                  </a:cubicBezTo>
                  <a:cubicBezTo>
                    <a:pt x="213" y="68"/>
                    <a:pt x="217" y="64"/>
                    <a:pt x="217" y="58"/>
                  </a:cubicBezTo>
                  <a:cubicBezTo>
                    <a:pt x="217" y="47"/>
                    <a:pt x="207" y="44"/>
                    <a:pt x="201" y="42"/>
                  </a:cubicBezTo>
                  <a:lnTo>
                    <a:pt x="195" y="40"/>
                  </a:lnTo>
                  <a:close/>
                  <a:moveTo>
                    <a:pt x="123" y="69"/>
                  </a:moveTo>
                  <a:cubicBezTo>
                    <a:pt x="123" y="70"/>
                    <a:pt x="123" y="72"/>
                    <a:pt x="125" y="73"/>
                  </a:cubicBezTo>
                  <a:cubicBezTo>
                    <a:pt x="126" y="73"/>
                    <a:pt x="126" y="73"/>
                    <a:pt x="127" y="73"/>
                  </a:cubicBezTo>
                  <a:cubicBezTo>
                    <a:pt x="131" y="73"/>
                    <a:pt x="132" y="70"/>
                    <a:pt x="132" y="69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4"/>
                    <a:pt x="132" y="41"/>
                    <a:pt x="132" y="39"/>
                  </a:cubicBezTo>
                  <a:cubicBezTo>
                    <a:pt x="133" y="34"/>
                    <a:pt x="137" y="27"/>
                    <a:pt x="146" y="27"/>
                  </a:cubicBezTo>
                  <a:cubicBezTo>
                    <a:pt x="156" y="27"/>
                    <a:pt x="156" y="35"/>
                    <a:pt x="156" y="37"/>
                  </a:cubicBezTo>
                  <a:cubicBezTo>
                    <a:pt x="156" y="38"/>
                    <a:pt x="156" y="39"/>
                    <a:pt x="156" y="45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70"/>
                    <a:pt x="157" y="72"/>
                    <a:pt x="159" y="73"/>
                  </a:cubicBezTo>
                  <a:cubicBezTo>
                    <a:pt x="159" y="73"/>
                    <a:pt x="160" y="73"/>
                    <a:pt x="161" y="73"/>
                  </a:cubicBezTo>
                  <a:cubicBezTo>
                    <a:pt x="165" y="73"/>
                    <a:pt x="166" y="70"/>
                    <a:pt x="166" y="69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6" y="35"/>
                    <a:pt x="166" y="29"/>
                    <a:pt x="162" y="25"/>
                  </a:cubicBezTo>
                  <a:cubicBezTo>
                    <a:pt x="159" y="21"/>
                    <a:pt x="154" y="19"/>
                    <a:pt x="148" y="19"/>
                  </a:cubicBezTo>
                  <a:cubicBezTo>
                    <a:pt x="141" y="19"/>
                    <a:pt x="136" y="21"/>
                    <a:pt x="132" y="27"/>
                  </a:cubicBezTo>
                  <a:cubicBezTo>
                    <a:pt x="132" y="23"/>
                    <a:pt x="132" y="21"/>
                    <a:pt x="129" y="20"/>
                  </a:cubicBezTo>
                  <a:cubicBezTo>
                    <a:pt x="128" y="19"/>
                    <a:pt x="126" y="19"/>
                    <a:pt x="125" y="20"/>
                  </a:cubicBezTo>
                  <a:cubicBezTo>
                    <a:pt x="123" y="21"/>
                    <a:pt x="123" y="22"/>
                    <a:pt x="123" y="24"/>
                  </a:cubicBezTo>
                  <a:lnTo>
                    <a:pt x="123" y="69"/>
                  </a:lnTo>
                  <a:close/>
                  <a:moveTo>
                    <a:pt x="73" y="41"/>
                  </a:moveTo>
                  <a:cubicBezTo>
                    <a:pt x="74" y="39"/>
                    <a:pt x="75" y="34"/>
                    <a:pt x="79" y="31"/>
                  </a:cubicBezTo>
                  <a:cubicBezTo>
                    <a:pt x="82" y="27"/>
                    <a:pt x="87" y="27"/>
                    <a:pt x="89" y="27"/>
                  </a:cubicBezTo>
                  <a:cubicBezTo>
                    <a:pt x="98" y="27"/>
                    <a:pt x="102" y="35"/>
                    <a:pt x="103" y="41"/>
                  </a:cubicBezTo>
                  <a:lnTo>
                    <a:pt x="73" y="41"/>
                  </a:lnTo>
                  <a:close/>
                  <a:moveTo>
                    <a:pt x="108" y="49"/>
                  </a:moveTo>
                  <a:cubicBezTo>
                    <a:pt x="109" y="49"/>
                    <a:pt x="112" y="49"/>
                    <a:pt x="112" y="44"/>
                  </a:cubicBezTo>
                  <a:cubicBezTo>
                    <a:pt x="112" y="39"/>
                    <a:pt x="110" y="32"/>
                    <a:pt x="107" y="27"/>
                  </a:cubicBezTo>
                  <a:cubicBezTo>
                    <a:pt x="104" y="23"/>
                    <a:pt x="100" y="21"/>
                    <a:pt x="95" y="20"/>
                  </a:cubicBezTo>
                  <a:cubicBezTo>
                    <a:pt x="93" y="19"/>
                    <a:pt x="91" y="19"/>
                    <a:pt x="89" y="19"/>
                  </a:cubicBezTo>
                  <a:cubicBezTo>
                    <a:pt x="71" y="19"/>
                    <a:pt x="64" y="34"/>
                    <a:pt x="64" y="47"/>
                  </a:cubicBezTo>
                  <a:cubicBezTo>
                    <a:pt x="64" y="54"/>
                    <a:pt x="66" y="62"/>
                    <a:pt x="70" y="67"/>
                  </a:cubicBezTo>
                  <a:cubicBezTo>
                    <a:pt x="76" y="73"/>
                    <a:pt x="82" y="74"/>
                    <a:pt x="89" y="74"/>
                  </a:cubicBezTo>
                  <a:cubicBezTo>
                    <a:pt x="92" y="74"/>
                    <a:pt x="101" y="74"/>
                    <a:pt x="108" y="66"/>
                  </a:cubicBezTo>
                  <a:cubicBezTo>
                    <a:pt x="109" y="65"/>
                    <a:pt x="111" y="62"/>
                    <a:pt x="111" y="61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57"/>
                    <a:pt x="108" y="55"/>
                    <a:pt x="106" y="55"/>
                  </a:cubicBezTo>
                  <a:cubicBezTo>
                    <a:pt x="104" y="55"/>
                    <a:pt x="103" y="56"/>
                    <a:pt x="102" y="59"/>
                  </a:cubicBezTo>
                  <a:cubicBezTo>
                    <a:pt x="100" y="62"/>
                    <a:pt x="97" y="66"/>
                    <a:pt x="89" y="66"/>
                  </a:cubicBezTo>
                  <a:cubicBezTo>
                    <a:pt x="85" y="66"/>
                    <a:pt x="81" y="65"/>
                    <a:pt x="77" y="61"/>
                  </a:cubicBezTo>
                  <a:cubicBezTo>
                    <a:pt x="74" y="58"/>
                    <a:pt x="73" y="54"/>
                    <a:pt x="73" y="49"/>
                  </a:cubicBezTo>
                  <a:lnTo>
                    <a:pt x="108" y="49"/>
                  </a:lnTo>
                  <a:close/>
                  <a:moveTo>
                    <a:pt x="25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5" y="25"/>
                    <a:pt x="13" y="23"/>
                    <a:pt x="13" y="19"/>
                  </a:cubicBezTo>
                  <a:cubicBezTo>
                    <a:pt x="13" y="15"/>
                    <a:pt x="15" y="12"/>
                    <a:pt x="17" y="10"/>
                  </a:cubicBezTo>
                  <a:cubicBezTo>
                    <a:pt x="20" y="9"/>
                    <a:pt x="23" y="8"/>
                    <a:pt x="27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3" y="18"/>
                    <a:pt x="44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0" y="9"/>
                    <a:pt x="46" y="5"/>
                  </a:cubicBezTo>
                  <a:cubicBezTo>
                    <a:pt x="40" y="0"/>
                    <a:pt x="32" y="0"/>
                    <a:pt x="28" y="0"/>
                  </a:cubicBezTo>
                  <a:cubicBezTo>
                    <a:pt x="11" y="0"/>
                    <a:pt x="3" y="8"/>
                    <a:pt x="3" y="20"/>
                  </a:cubicBezTo>
                  <a:cubicBezTo>
                    <a:pt x="3" y="31"/>
                    <a:pt x="10" y="34"/>
                    <a:pt x="12" y="35"/>
                  </a:cubicBezTo>
                  <a:cubicBezTo>
                    <a:pt x="14" y="36"/>
                    <a:pt x="18" y="37"/>
                    <a:pt x="20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2"/>
                    <a:pt x="38" y="43"/>
                    <a:pt x="41" y="46"/>
                  </a:cubicBezTo>
                  <a:cubicBezTo>
                    <a:pt x="42" y="47"/>
                    <a:pt x="45" y="50"/>
                    <a:pt x="45" y="54"/>
                  </a:cubicBezTo>
                  <a:cubicBezTo>
                    <a:pt x="45" y="57"/>
                    <a:pt x="43" y="60"/>
                    <a:pt x="40" y="62"/>
                  </a:cubicBezTo>
                  <a:cubicBezTo>
                    <a:pt x="36" y="65"/>
                    <a:pt x="31" y="65"/>
                    <a:pt x="29" y="65"/>
                  </a:cubicBezTo>
                  <a:cubicBezTo>
                    <a:pt x="26" y="65"/>
                    <a:pt x="20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8" y="68"/>
                  </a:cubicBezTo>
                  <a:cubicBezTo>
                    <a:pt x="13" y="72"/>
                    <a:pt x="21" y="74"/>
                    <a:pt x="28" y="74"/>
                  </a:cubicBezTo>
                  <a:cubicBezTo>
                    <a:pt x="40" y="74"/>
                    <a:pt x="54" y="69"/>
                    <a:pt x="54" y="53"/>
                  </a:cubicBezTo>
                  <a:cubicBezTo>
                    <a:pt x="54" y="37"/>
                    <a:pt x="42" y="34"/>
                    <a:pt x="34" y="32"/>
                  </a:cubicBezTo>
                  <a:lnTo>
                    <a:pt x="25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54BBDF3-25F0-476F-BAF0-1FAA2903CF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35631" y="-809425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White Frame">
            <a:extLst>
              <a:ext uri="{FF2B5EF4-FFF2-40B4-BE49-F238E27FC236}">
                <a16:creationId xmlns:a16="http://schemas.microsoft.com/office/drawing/2014/main" id="{5E0290FB-9A2F-474A-BBF0-C13E21638A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47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iolet gradient">
            <a:extLst>
              <a:ext uri="{FF2B5EF4-FFF2-40B4-BE49-F238E27FC236}">
                <a16:creationId xmlns:a16="http://schemas.microsoft.com/office/drawing/2014/main" id="{A888669E-0EE7-4815-9CBE-4AA30F72769F}"/>
              </a:ext>
            </a:extLst>
          </p:cNvPr>
          <p:cNvSpPr/>
          <p:nvPr userDrawn="1"/>
        </p:nvSpPr>
        <p:spPr>
          <a:xfrm>
            <a:off x="134112" y="565948"/>
            <a:ext cx="11972544" cy="6164035"/>
          </a:xfrm>
          <a:prstGeom prst="snipRoundRect">
            <a:avLst>
              <a:gd name="adj1" fmla="val 0"/>
              <a:gd name="adj2" fmla="val 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LoFric Elle">
            <a:extLst>
              <a:ext uri="{FF2B5EF4-FFF2-40B4-BE49-F238E27FC236}">
                <a16:creationId xmlns:a16="http://schemas.microsoft.com/office/drawing/2014/main" id="{15A31792-893F-474B-8DE6-261F4ABE26C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75811" y="6146006"/>
            <a:ext cx="1890753" cy="336424"/>
            <a:chOff x="3477" y="2095"/>
            <a:chExt cx="725" cy="1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E0276B6C-DA72-4483-BE14-E9320E9EA69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479" y="2096"/>
              <a:ext cx="72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B41C9196-829D-4E4F-88C9-1A1EED0729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6" y="2129"/>
              <a:ext cx="63" cy="91"/>
            </a:xfrm>
            <a:custGeom>
              <a:avLst/>
              <a:gdLst>
                <a:gd name="T0" fmla="*/ 10 w 51"/>
                <a:gd name="T1" fmla="*/ 9 h 73"/>
                <a:gd name="T2" fmla="*/ 10 w 51"/>
                <a:gd name="T3" fmla="*/ 31 h 73"/>
                <a:gd name="T4" fmla="*/ 43 w 51"/>
                <a:gd name="T5" fmla="*/ 31 h 73"/>
                <a:gd name="T6" fmla="*/ 47 w 51"/>
                <a:gd name="T7" fmla="*/ 36 h 73"/>
                <a:gd name="T8" fmla="*/ 43 w 51"/>
                <a:gd name="T9" fmla="*/ 40 h 73"/>
                <a:gd name="T10" fmla="*/ 10 w 51"/>
                <a:gd name="T11" fmla="*/ 40 h 73"/>
                <a:gd name="T12" fmla="*/ 10 w 51"/>
                <a:gd name="T13" fmla="*/ 64 h 73"/>
                <a:gd name="T14" fmla="*/ 47 w 51"/>
                <a:gd name="T15" fmla="*/ 64 h 73"/>
                <a:gd name="T16" fmla="*/ 51 w 51"/>
                <a:gd name="T17" fmla="*/ 69 h 73"/>
                <a:gd name="T18" fmla="*/ 47 w 51"/>
                <a:gd name="T19" fmla="*/ 73 h 73"/>
                <a:gd name="T20" fmla="*/ 5 w 51"/>
                <a:gd name="T21" fmla="*/ 73 h 73"/>
                <a:gd name="T22" fmla="*/ 0 w 51"/>
                <a:gd name="T23" fmla="*/ 68 h 73"/>
                <a:gd name="T24" fmla="*/ 0 w 51"/>
                <a:gd name="T25" fmla="*/ 5 h 73"/>
                <a:gd name="T26" fmla="*/ 5 w 51"/>
                <a:gd name="T27" fmla="*/ 0 h 73"/>
                <a:gd name="T28" fmla="*/ 45 w 51"/>
                <a:gd name="T29" fmla="*/ 0 h 73"/>
                <a:gd name="T30" fmla="*/ 49 w 51"/>
                <a:gd name="T31" fmla="*/ 5 h 73"/>
                <a:gd name="T32" fmla="*/ 45 w 51"/>
                <a:gd name="T33" fmla="*/ 9 h 73"/>
                <a:gd name="T34" fmla="*/ 10 w 51"/>
                <a:gd name="T3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73">
                  <a:moveTo>
                    <a:pt x="10" y="9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4" y="31"/>
                    <a:pt x="47" y="32"/>
                    <a:pt x="47" y="36"/>
                  </a:cubicBezTo>
                  <a:cubicBezTo>
                    <a:pt x="47" y="40"/>
                    <a:pt x="44" y="40"/>
                    <a:pt x="43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4"/>
                    <a:pt x="51" y="65"/>
                    <a:pt x="51" y="69"/>
                  </a:cubicBezTo>
                  <a:cubicBezTo>
                    <a:pt x="51" y="73"/>
                    <a:pt x="48" y="73"/>
                    <a:pt x="47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" y="73"/>
                    <a:pt x="0" y="71"/>
                    <a:pt x="0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9" y="1"/>
                    <a:pt x="49" y="5"/>
                  </a:cubicBezTo>
                  <a:cubicBezTo>
                    <a:pt x="49" y="9"/>
                    <a:pt x="46" y="9"/>
                    <a:pt x="45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CE3BA81-8F5B-4AEF-9040-16D5853FD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1" y="2127"/>
              <a:ext cx="12" cy="94"/>
            </a:xfrm>
            <a:custGeom>
              <a:avLst/>
              <a:gdLst>
                <a:gd name="T0" fmla="*/ 10 w 10"/>
                <a:gd name="T1" fmla="*/ 70 h 75"/>
                <a:gd name="T2" fmla="*/ 5 w 10"/>
                <a:gd name="T3" fmla="*/ 75 h 75"/>
                <a:gd name="T4" fmla="*/ 0 w 10"/>
                <a:gd name="T5" fmla="*/ 70 h 75"/>
                <a:gd name="T6" fmla="*/ 0 w 10"/>
                <a:gd name="T7" fmla="*/ 5 h 75"/>
                <a:gd name="T8" fmla="*/ 5 w 10"/>
                <a:gd name="T9" fmla="*/ 0 h 75"/>
                <a:gd name="T10" fmla="*/ 10 w 10"/>
                <a:gd name="T11" fmla="*/ 5 h 75"/>
                <a:gd name="T12" fmla="*/ 10 w 10"/>
                <a:gd name="T13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5">
                  <a:moveTo>
                    <a:pt x="10" y="70"/>
                  </a:moveTo>
                  <a:cubicBezTo>
                    <a:pt x="10" y="71"/>
                    <a:pt x="9" y="75"/>
                    <a:pt x="5" y="75"/>
                  </a:cubicBezTo>
                  <a:cubicBezTo>
                    <a:pt x="2" y="75"/>
                    <a:pt x="0" y="73"/>
                    <a:pt x="0" y="7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0"/>
                    <a:pt x="5" y="0"/>
                  </a:cubicBezTo>
                  <a:cubicBezTo>
                    <a:pt x="9" y="0"/>
                    <a:pt x="10" y="4"/>
                    <a:pt x="10" y="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FF0D9846-175D-4A4D-85A9-8F7993176E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0" y="2127"/>
              <a:ext cx="12" cy="94"/>
            </a:xfrm>
            <a:custGeom>
              <a:avLst/>
              <a:gdLst>
                <a:gd name="T0" fmla="*/ 10 w 10"/>
                <a:gd name="T1" fmla="*/ 70 h 75"/>
                <a:gd name="T2" fmla="*/ 5 w 10"/>
                <a:gd name="T3" fmla="*/ 75 h 75"/>
                <a:gd name="T4" fmla="*/ 0 w 10"/>
                <a:gd name="T5" fmla="*/ 70 h 75"/>
                <a:gd name="T6" fmla="*/ 0 w 10"/>
                <a:gd name="T7" fmla="*/ 5 h 75"/>
                <a:gd name="T8" fmla="*/ 5 w 10"/>
                <a:gd name="T9" fmla="*/ 0 h 75"/>
                <a:gd name="T10" fmla="*/ 10 w 10"/>
                <a:gd name="T11" fmla="*/ 5 h 75"/>
                <a:gd name="T12" fmla="*/ 10 w 10"/>
                <a:gd name="T13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5">
                  <a:moveTo>
                    <a:pt x="10" y="70"/>
                  </a:moveTo>
                  <a:cubicBezTo>
                    <a:pt x="10" y="71"/>
                    <a:pt x="9" y="75"/>
                    <a:pt x="5" y="75"/>
                  </a:cubicBezTo>
                  <a:cubicBezTo>
                    <a:pt x="2" y="75"/>
                    <a:pt x="0" y="73"/>
                    <a:pt x="0" y="7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0"/>
                    <a:pt x="5" y="0"/>
                  </a:cubicBezTo>
                  <a:cubicBezTo>
                    <a:pt x="9" y="0"/>
                    <a:pt x="10" y="4"/>
                    <a:pt x="10" y="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45F5983D-24CD-4A9E-B47D-89B55E6257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06" y="2152"/>
              <a:ext cx="60" cy="69"/>
            </a:xfrm>
            <a:custGeom>
              <a:avLst/>
              <a:gdLst>
                <a:gd name="T0" fmla="*/ 10 w 49"/>
                <a:gd name="T1" fmla="*/ 30 h 55"/>
                <a:gd name="T2" fmla="*/ 14 w 49"/>
                <a:gd name="T3" fmla="*/ 42 h 55"/>
                <a:gd name="T4" fmla="*/ 26 w 49"/>
                <a:gd name="T5" fmla="*/ 47 h 55"/>
                <a:gd name="T6" fmla="*/ 39 w 49"/>
                <a:gd name="T7" fmla="*/ 40 h 55"/>
                <a:gd name="T8" fmla="*/ 43 w 49"/>
                <a:gd name="T9" fmla="*/ 36 h 55"/>
                <a:gd name="T10" fmla="*/ 49 w 49"/>
                <a:gd name="T11" fmla="*/ 41 h 55"/>
                <a:gd name="T12" fmla="*/ 49 w 49"/>
                <a:gd name="T13" fmla="*/ 42 h 55"/>
                <a:gd name="T14" fmla="*/ 45 w 49"/>
                <a:gd name="T15" fmla="*/ 47 h 55"/>
                <a:gd name="T16" fmla="*/ 26 w 49"/>
                <a:gd name="T17" fmla="*/ 55 h 55"/>
                <a:gd name="T18" fmla="*/ 7 w 49"/>
                <a:gd name="T19" fmla="*/ 48 h 55"/>
                <a:gd name="T20" fmla="*/ 0 w 49"/>
                <a:gd name="T21" fmla="*/ 28 h 55"/>
                <a:gd name="T22" fmla="*/ 26 w 49"/>
                <a:gd name="T23" fmla="*/ 0 h 55"/>
                <a:gd name="T24" fmla="*/ 32 w 49"/>
                <a:gd name="T25" fmla="*/ 0 h 55"/>
                <a:gd name="T26" fmla="*/ 44 w 49"/>
                <a:gd name="T27" fmla="*/ 8 h 55"/>
                <a:gd name="T28" fmla="*/ 49 w 49"/>
                <a:gd name="T29" fmla="*/ 25 h 55"/>
                <a:gd name="T30" fmla="*/ 45 w 49"/>
                <a:gd name="T31" fmla="*/ 30 h 55"/>
                <a:gd name="T32" fmla="*/ 10 w 49"/>
                <a:gd name="T33" fmla="*/ 30 h 55"/>
                <a:gd name="T34" fmla="*/ 40 w 49"/>
                <a:gd name="T35" fmla="*/ 22 h 55"/>
                <a:gd name="T36" fmla="*/ 26 w 49"/>
                <a:gd name="T37" fmla="*/ 8 h 55"/>
                <a:gd name="T38" fmla="*/ 16 w 49"/>
                <a:gd name="T39" fmla="*/ 11 h 55"/>
                <a:gd name="T40" fmla="*/ 10 w 49"/>
                <a:gd name="T41" fmla="*/ 22 h 55"/>
                <a:gd name="T42" fmla="*/ 40 w 49"/>
                <a:gd name="T4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55">
                  <a:moveTo>
                    <a:pt x="10" y="30"/>
                  </a:moveTo>
                  <a:cubicBezTo>
                    <a:pt x="10" y="35"/>
                    <a:pt x="11" y="39"/>
                    <a:pt x="14" y="42"/>
                  </a:cubicBezTo>
                  <a:cubicBezTo>
                    <a:pt x="18" y="46"/>
                    <a:pt x="22" y="47"/>
                    <a:pt x="26" y="47"/>
                  </a:cubicBezTo>
                  <a:cubicBezTo>
                    <a:pt x="34" y="47"/>
                    <a:pt x="37" y="43"/>
                    <a:pt x="39" y="40"/>
                  </a:cubicBezTo>
                  <a:cubicBezTo>
                    <a:pt x="40" y="37"/>
                    <a:pt x="41" y="36"/>
                    <a:pt x="43" y="36"/>
                  </a:cubicBezTo>
                  <a:cubicBezTo>
                    <a:pt x="46" y="36"/>
                    <a:pt x="49" y="38"/>
                    <a:pt x="49" y="41"/>
                  </a:cubicBezTo>
                  <a:cubicBezTo>
                    <a:pt x="49" y="41"/>
                    <a:pt x="49" y="41"/>
                    <a:pt x="49" y="42"/>
                  </a:cubicBezTo>
                  <a:cubicBezTo>
                    <a:pt x="48" y="44"/>
                    <a:pt x="46" y="46"/>
                    <a:pt x="45" y="47"/>
                  </a:cubicBezTo>
                  <a:cubicBezTo>
                    <a:pt x="38" y="55"/>
                    <a:pt x="29" y="55"/>
                    <a:pt x="26" y="55"/>
                  </a:cubicBezTo>
                  <a:cubicBezTo>
                    <a:pt x="19" y="55"/>
                    <a:pt x="12" y="54"/>
                    <a:pt x="7" y="48"/>
                  </a:cubicBezTo>
                  <a:cubicBezTo>
                    <a:pt x="2" y="43"/>
                    <a:pt x="0" y="35"/>
                    <a:pt x="0" y="28"/>
                  </a:cubicBezTo>
                  <a:cubicBezTo>
                    <a:pt x="0" y="15"/>
                    <a:pt x="7" y="0"/>
                    <a:pt x="26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7" y="1"/>
                    <a:pt x="41" y="4"/>
                    <a:pt x="44" y="8"/>
                  </a:cubicBezTo>
                  <a:cubicBezTo>
                    <a:pt x="48" y="13"/>
                    <a:pt x="49" y="19"/>
                    <a:pt x="49" y="25"/>
                  </a:cubicBezTo>
                  <a:cubicBezTo>
                    <a:pt x="49" y="30"/>
                    <a:pt x="46" y="30"/>
                    <a:pt x="45" y="30"/>
                  </a:cubicBezTo>
                  <a:lnTo>
                    <a:pt x="10" y="30"/>
                  </a:lnTo>
                  <a:close/>
                  <a:moveTo>
                    <a:pt x="40" y="22"/>
                  </a:moveTo>
                  <a:cubicBezTo>
                    <a:pt x="39" y="15"/>
                    <a:pt x="36" y="8"/>
                    <a:pt x="26" y="8"/>
                  </a:cubicBezTo>
                  <a:cubicBezTo>
                    <a:pt x="24" y="8"/>
                    <a:pt x="19" y="8"/>
                    <a:pt x="16" y="11"/>
                  </a:cubicBezTo>
                  <a:cubicBezTo>
                    <a:pt x="12" y="15"/>
                    <a:pt x="11" y="20"/>
                    <a:pt x="10" y="22"/>
                  </a:cubicBezTo>
                  <a:lnTo>
                    <a:pt x="40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E17AB772-0331-434A-ADE5-0AF65FA1DF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69" y="2134"/>
              <a:ext cx="33" cy="17"/>
            </a:xfrm>
            <a:custGeom>
              <a:avLst/>
              <a:gdLst>
                <a:gd name="T0" fmla="*/ 11 w 27"/>
                <a:gd name="T1" fmla="*/ 0 h 14"/>
                <a:gd name="T2" fmla="*/ 0 w 27"/>
                <a:gd name="T3" fmla="*/ 0 h 14"/>
                <a:gd name="T4" fmla="*/ 0 w 27"/>
                <a:gd name="T5" fmla="*/ 2 h 14"/>
                <a:gd name="T6" fmla="*/ 4 w 27"/>
                <a:gd name="T7" fmla="*/ 2 h 14"/>
                <a:gd name="T8" fmla="*/ 4 w 27"/>
                <a:gd name="T9" fmla="*/ 14 h 14"/>
                <a:gd name="T10" fmla="*/ 7 w 27"/>
                <a:gd name="T11" fmla="*/ 14 h 14"/>
                <a:gd name="T12" fmla="*/ 7 w 27"/>
                <a:gd name="T13" fmla="*/ 2 h 14"/>
                <a:gd name="T14" fmla="*/ 11 w 27"/>
                <a:gd name="T15" fmla="*/ 2 h 14"/>
                <a:gd name="T16" fmla="*/ 11 w 27"/>
                <a:gd name="T17" fmla="*/ 0 h 14"/>
                <a:gd name="T18" fmla="*/ 27 w 27"/>
                <a:gd name="T19" fmla="*/ 0 h 14"/>
                <a:gd name="T20" fmla="*/ 23 w 27"/>
                <a:gd name="T21" fmla="*/ 0 h 14"/>
                <a:gd name="T22" fmla="*/ 20 w 27"/>
                <a:gd name="T23" fmla="*/ 11 h 14"/>
                <a:gd name="T24" fmla="*/ 16 w 27"/>
                <a:gd name="T25" fmla="*/ 0 h 14"/>
                <a:gd name="T26" fmla="*/ 13 w 27"/>
                <a:gd name="T27" fmla="*/ 0 h 14"/>
                <a:gd name="T28" fmla="*/ 13 w 27"/>
                <a:gd name="T29" fmla="*/ 14 h 14"/>
                <a:gd name="T30" fmla="*/ 15 w 27"/>
                <a:gd name="T31" fmla="*/ 14 h 14"/>
                <a:gd name="T32" fmla="*/ 15 w 27"/>
                <a:gd name="T33" fmla="*/ 5 h 14"/>
                <a:gd name="T34" fmla="*/ 15 w 27"/>
                <a:gd name="T35" fmla="*/ 2 h 14"/>
                <a:gd name="T36" fmla="*/ 16 w 27"/>
                <a:gd name="T37" fmla="*/ 5 h 14"/>
                <a:gd name="T38" fmla="*/ 19 w 27"/>
                <a:gd name="T39" fmla="*/ 14 h 14"/>
                <a:gd name="T40" fmla="*/ 21 w 27"/>
                <a:gd name="T41" fmla="*/ 14 h 14"/>
                <a:gd name="T42" fmla="*/ 24 w 27"/>
                <a:gd name="T43" fmla="*/ 5 h 14"/>
                <a:gd name="T44" fmla="*/ 25 w 27"/>
                <a:gd name="T45" fmla="*/ 2 h 14"/>
                <a:gd name="T46" fmla="*/ 24 w 27"/>
                <a:gd name="T47" fmla="*/ 5 h 14"/>
                <a:gd name="T48" fmla="*/ 24 w 27"/>
                <a:gd name="T49" fmla="*/ 14 h 14"/>
                <a:gd name="T50" fmla="*/ 27 w 27"/>
                <a:gd name="T51" fmla="*/ 14 h 14"/>
                <a:gd name="T52" fmla="*/ 27 w 27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4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27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3"/>
                    <a:pt x="15" y="2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3"/>
                    <a:pt x="24" y="3"/>
                    <a:pt x="25" y="2"/>
                  </a:cubicBezTo>
                  <a:cubicBezTo>
                    <a:pt x="24" y="3"/>
                    <a:pt x="24" y="4"/>
                    <a:pt x="24" y="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8328FA0F-1ACA-4DEA-9DF9-EAF52B7D07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77" y="2095"/>
              <a:ext cx="489" cy="12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pic>
        <p:nvPicPr>
          <p:cNvPr id="11" name="White Frame">
            <a:extLst>
              <a:ext uri="{FF2B5EF4-FFF2-40B4-BE49-F238E27FC236}">
                <a16:creationId xmlns:a16="http://schemas.microsoft.com/office/drawing/2014/main" id="{5E0290FB-9A2F-474A-BBF0-C13E21638A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62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grpSp>
        <p:nvGrpSpPr>
          <p:cNvPr id="4" name="LoFric Hydro-kit">
            <a:extLst>
              <a:ext uri="{FF2B5EF4-FFF2-40B4-BE49-F238E27FC236}">
                <a16:creationId xmlns:a16="http://schemas.microsoft.com/office/drawing/2014/main" id="{97ACD038-ED65-4FF3-9676-7E849B9718F2}"/>
              </a:ext>
            </a:extLst>
          </p:cNvPr>
          <p:cNvGrpSpPr/>
          <p:nvPr userDrawn="1"/>
        </p:nvGrpSpPr>
        <p:grpSpPr>
          <a:xfrm>
            <a:off x="9193213" y="6146800"/>
            <a:ext cx="2673351" cy="382588"/>
            <a:chOff x="9193213" y="6146800"/>
            <a:chExt cx="2673351" cy="382588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4EEED3C-0BB7-44AB-BC83-C30974A65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9726" y="6234113"/>
              <a:ext cx="1366838" cy="295275"/>
            </a:xfrm>
            <a:custGeom>
              <a:avLst/>
              <a:gdLst>
                <a:gd name="T0" fmla="*/ 414 w 430"/>
                <a:gd name="T1" fmla="*/ 4 h 91"/>
                <a:gd name="T2" fmla="*/ 407 w 430"/>
                <a:gd name="T3" fmla="*/ 6 h 91"/>
                <a:gd name="T4" fmla="*/ 410 w 430"/>
                <a:gd name="T5" fmla="*/ 6 h 91"/>
                <a:gd name="T6" fmla="*/ 423 w 430"/>
                <a:gd name="T7" fmla="*/ 15 h 91"/>
                <a:gd name="T8" fmla="*/ 416 w 430"/>
                <a:gd name="T9" fmla="*/ 18 h 91"/>
                <a:gd name="T10" fmla="*/ 418 w 430"/>
                <a:gd name="T11" fmla="*/ 6 h 91"/>
                <a:gd name="T12" fmla="*/ 424 w 430"/>
                <a:gd name="T13" fmla="*/ 18 h 91"/>
                <a:gd name="T14" fmla="*/ 427 w 430"/>
                <a:gd name="T15" fmla="*/ 9 h 91"/>
                <a:gd name="T16" fmla="*/ 430 w 430"/>
                <a:gd name="T17" fmla="*/ 4 h 91"/>
                <a:gd name="T18" fmla="*/ 401 w 430"/>
                <a:gd name="T19" fmla="*/ 70 h 91"/>
                <a:gd name="T20" fmla="*/ 390 w 430"/>
                <a:gd name="T21" fmla="*/ 54 h 91"/>
                <a:gd name="T22" fmla="*/ 400 w 430"/>
                <a:gd name="T23" fmla="*/ 24 h 91"/>
                <a:gd name="T24" fmla="*/ 390 w 430"/>
                <a:gd name="T25" fmla="*/ 8 h 91"/>
                <a:gd name="T26" fmla="*/ 381 w 430"/>
                <a:gd name="T27" fmla="*/ 20 h 91"/>
                <a:gd name="T28" fmla="*/ 375 w 430"/>
                <a:gd name="T29" fmla="*/ 28 h 91"/>
                <a:gd name="T30" fmla="*/ 357 w 430"/>
                <a:gd name="T31" fmla="*/ 6 h 91"/>
                <a:gd name="T32" fmla="*/ 362 w 430"/>
                <a:gd name="T33" fmla="*/ 0 h 91"/>
                <a:gd name="T34" fmla="*/ 362 w 430"/>
                <a:gd name="T35" fmla="*/ 19 h 91"/>
                <a:gd name="T36" fmla="*/ 363 w 430"/>
                <a:gd name="T37" fmla="*/ 73 h 91"/>
                <a:gd name="T38" fmla="*/ 367 w 430"/>
                <a:gd name="T39" fmla="*/ 24 h 91"/>
                <a:gd name="T40" fmla="*/ 296 w 430"/>
                <a:gd name="T41" fmla="*/ 5 h 91"/>
                <a:gd name="T42" fmla="*/ 306 w 430"/>
                <a:gd name="T43" fmla="*/ 69 h 91"/>
                <a:gd name="T44" fmla="*/ 343 w 430"/>
                <a:gd name="T45" fmla="*/ 71 h 91"/>
                <a:gd name="T46" fmla="*/ 352 w 430"/>
                <a:gd name="T47" fmla="*/ 66 h 91"/>
                <a:gd name="T48" fmla="*/ 349 w 430"/>
                <a:gd name="T49" fmla="*/ 5 h 91"/>
                <a:gd name="T50" fmla="*/ 306 w 430"/>
                <a:gd name="T51" fmla="*/ 37 h 91"/>
                <a:gd name="T52" fmla="*/ 260 w 430"/>
                <a:gd name="T53" fmla="*/ 39 h 91"/>
                <a:gd name="T54" fmla="*/ 286 w 430"/>
                <a:gd name="T55" fmla="*/ 39 h 91"/>
                <a:gd name="T56" fmla="*/ 228 w 430"/>
                <a:gd name="T57" fmla="*/ 66 h 91"/>
                <a:gd name="T58" fmla="*/ 216 w 430"/>
                <a:gd name="T59" fmla="*/ 33 h 91"/>
                <a:gd name="T60" fmla="*/ 240 w 430"/>
                <a:gd name="T61" fmla="*/ 61 h 91"/>
                <a:gd name="T62" fmla="*/ 229 w 430"/>
                <a:gd name="T63" fmla="*/ 19 h 91"/>
                <a:gd name="T64" fmla="*/ 210 w 430"/>
                <a:gd name="T65" fmla="*/ 67 h 91"/>
                <a:gd name="T66" fmla="*/ 254 w 430"/>
                <a:gd name="T67" fmla="*/ 46 h 91"/>
                <a:gd name="T68" fmla="*/ 173 w 430"/>
                <a:gd name="T69" fmla="*/ 24 h 91"/>
                <a:gd name="T70" fmla="*/ 182 w 430"/>
                <a:gd name="T71" fmla="*/ 69 h 91"/>
                <a:gd name="T72" fmla="*/ 197 w 430"/>
                <a:gd name="T73" fmla="*/ 28 h 91"/>
                <a:gd name="T74" fmla="*/ 182 w 430"/>
                <a:gd name="T75" fmla="*/ 29 h 91"/>
                <a:gd name="T76" fmla="*/ 142 w 430"/>
                <a:gd name="T77" fmla="*/ 65 h 91"/>
                <a:gd name="T78" fmla="*/ 122 w 430"/>
                <a:gd name="T79" fmla="*/ 40 h 91"/>
                <a:gd name="T80" fmla="*/ 151 w 430"/>
                <a:gd name="T81" fmla="*/ 47 h 91"/>
                <a:gd name="T82" fmla="*/ 155 w 430"/>
                <a:gd name="T83" fmla="*/ 0 h 91"/>
                <a:gd name="T84" fmla="*/ 151 w 430"/>
                <a:gd name="T85" fmla="*/ 27 h 91"/>
                <a:gd name="T86" fmla="*/ 134 w 430"/>
                <a:gd name="T87" fmla="*/ 74 h 91"/>
                <a:gd name="T88" fmla="*/ 151 w 430"/>
                <a:gd name="T89" fmla="*/ 71 h 91"/>
                <a:gd name="T90" fmla="*/ 160 w 430"/>
                <a:gd name="T91" fmla="*/ 5 h 91"/>
                <a:gd name="T92" fmla="*/ 64 w 430"/>
                <a:gd name="T93" fmla="*/ 24 h 91"/>
                <a:gd name="T94" fmla="*/ 79 w 430"/>
                <a:gd name="T95" fmla="*/ 80 h 91"/>
                <a:gd name="T96" fmla="*/ 67 w 430"/>
                <a:gd name="T97" fmla="*/ 83 h 91"/>
                <a:gd name="T98" fmla="*/ 91 w 430"/>
                <a:gd name="T99" fmla="*/ 74 h 91"/>
                <a:gd name="T100" fmla="*/ 103 w 430"/>
                <a:gd name="T101" fmla="*/ 19 h 91"/>
                <a:gd name="T102" fmla="*/ 89 w 430"/>
                <a:gd name="T103" fmla="*/ 54 h 91"/>
                <a:gd name="T104" fmla="*/ 73 w 430"/>
                <a:gd name="T105" fmla="*/ 22 h 91"/>
                <a:gd name="T106" fmla="*/ 56 w 430"/>
                <a:gd name="T107" fmla="*/ 71 h 91"/>
                <a:gd name="T108" fmla="*/ 52 w 430"/>
                <a:gd name="T109" fmla="*/ 0 h 91"/>
                <a:gd name="T110" fmla="*/ 47 w 430"/>
                <a:gd name="T111" fmla="*/ 32 h 91"/>
                <a:gd name="T112" fmla="*/ 8 w 430"/>
                <a:gd name="T113" fmla="*/ 1 h 91"/>
                <a:gd name="T114" fmla="*/ 0 w 430"/>
                <a:gd name="T115" fmla="*/ 69 h 91"/>
                <a:gd name="T116" fmla="*/ 10 w 430"/>
                <a:gd name="T117" fmla="*/ 69 h 91"/>
                <a:gd name="T118" fmla="*/ 47 w 430"/>
                <a:gd name="T119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91">
                  <a:moveTo>
                    <a:pt x="410" y="6"/>
                  </a:moveTo>
                  <a:cubicBezTo>
                    <a:pt x="414" y="6"/>
                    <a:pt x="414" y="6"/>
                    <a:pt x="414" y="6"/>
                  </a:cubicBezTo>
                  <a:cubicBezTo>
                    <a:pt x="414" y="4"/>
                    <a:pt x="414" y="4"/>
                    <a:pt x="414" y="4"/>
                  </a:cubicBezTo>
                  <a:cubicBezTo>
                    <a:pt x="403" y="4"/>
                    <a:pt x="403" y="4"/>
                    <a:pt x="403" y="4"/>
                  </a:cubicBezTo>
                  <a:cubicBezTo>
                    <a:pt x="403" y="6"/>
                    <a:pt x="403" y="6"/>
                    <a:pt x="403" y="6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407" y="18"/>
                    <a:pt x="407" y="18"/>
                    <a:pt x="407" y="18"/>
                  </a:cubicBezTo>
                  <a:cubicBezTo>
                    <a:pt x="410" y="18"/>
                    <a:pt x="410" y="18"/>
                    <a:pt x="410" y="18"/>
                  </a:cubicBezTo>
                  <a:lnTo>
                    <a:pt x="410" y="6"/>
                  </a:lnTo>
                  <a:close/>
                  <a:moveTo>
                    <a:pt x="430" y="4"/>
                  </a:moveTo>
                  <a:cubicBezTo>
                    <a:pt x="426" y="4"/>
                    <a:pt x="426" y="4"/>
                    <a:pt x="426" y="4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8"/>
                    <a:pt x="416" y="18"/>
                    <a:pt x="416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18" y="9"/>
                    <a:pt x="418" y="9"/>
                    <a:pt x="418" y="9"/>
                  </a:cubicBezTo>
                  <a:cubicBezTo>
                    <a:pt x="418" y="9"/>
                    <a:pt x="418" y="7"/>
                    <a:pt x="418" y="6"/>
                  </a:cubicBezTo>
                  <a:cubicBezTo>
                    <a:pt x="418" y="8"/>
                    <a:pt x="419" y="8"/>
                    <a:pt x="419" y="9"/>
                  </a:cubicBezTo>
                  <a:cubicBezTo>
                    <a:pt x="422" y="18"/>
                    <a:pt x="422" y="18"/>
                    <a:pt x="422" y="18"/>
                  </a:cubicBezTo>
                  <a:cubicBezTo>
                    <a:pt x="424" y="18"/>
                    <a:pt x="424" y="18"/>
                    <a:pt x="424" y="18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7"/>
                    <a:pt x="427" y="7"/>
                    <a:pt x="428" y="6"/>
                  </a:cubicBezTo>
                  <a:cubicBezTo>
                    <a:pt x="428" y="7"/>
                    <a:pt x="427" y="8"/>
                    <a:pt x="427" y="9"/>
                  </a:cubicBezTo>
                  <a:cubicBezTo>
                    <a:pt x="427" y="18"/>
                    <a:pt x="427" y="18"/>
                    <a:pt x="427" y="18"/>
                  </a:cubicBezTo>
                  <a:cubicBezTo>
                    <a:pt x="430" y="18"/>
                    <a:pt x="430" y="18"/>
                    <a:pt x="430" y="18"/>
                  </a:cubicBezTo>
                  <a:lnTo>
                    <a:pt x="430" y="4"/>
                  </a:lnTo>
                  <a:close/>
                  <a:moveTo>
                    <a:pt x="381" y="58"/>
                  </a:moveTo>
                  <a:cubicBezTo>
                    <a:pt x="381" y="66"/>
                    <a:pt x="381" y="73"/>
                    <a:pt x="395" y="73"/>
                  </a:cubicBezTo>
                  <a:cubicBezTo>
                    <a:pt x="398" y="73"/>
                    <a:pt x="401" y="73"/>
                    <a:pt x="401" y="70"/>
                  </a:cubicBezTo>
                  <a:cubicBezTo>
                    <a:pt x="401" y="66"/>
                    <a:pt x="399" y="66"/>
                    <a:pt x="396" y="66"/>
                  </a:cubicBezTo>
                  <a:cubicBezTo>
                    <a:pt x="393" y="65"/>
                    <a:pt x="391" y="65"/>
                    <a:pt x="391" y="62"/>
                  </a:cubicBezTo>
                  <a:cubicBezTo>
                    <a:pt x="390" y="61"/>
                    <a:pt x="390" y="60"/>
                    <a:pt x="390" y="54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398" y="28"/>
                    <a:pt x="400" y="28"/>
                    <a:pt x="400" y="24"/>
                  </a:cubicBezTo>
                  <a:cubicBezTo>
                    <a:pt x="400" y="20"/>
                    <a:pt x="398" y="20"/>
                    <a:pt x="397" y="20"/>
                  </a:cubicBezTo>
                  <a:cubicBezTo>
                    <a:pt x="390" y="20"/>
                    <a:pt x="390" y="20"/>
                    <a:pt x="390" y="20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7"/>
                    <a:pt x="390" y="4"/>
                    <a:pt x="386" y="4"/>
                  </a:cubicBezTo>
                  <a:cubicBezTo>
                    <a:pt x="381" y="4"/>
                    <a:pt x="381" y="7"/>
                    <a:pt x="381" y="8"/>
                  </a:cubicBezTo>
                  <a:cubicBezTo>
                    <a:pt x="381" y="20"/>
                    <a:pt x="381" y="20"/>
                    <a:pt x="381" y="20"/>
                  </a:cubicBezTo>
                  <a:cubicBezTo>
                    <a:pt x="375" y="20"/>
                    <a:pt x="375" y="20"/>
                    <a:pt x="375" y="20"/>
                  </a:cubicBezTo>
                  <a:cubicBezTo>
                    <a:pt x="374" y="20"/>
                    <a:pt x="372" y="20"/>
                    <a:pt x="372" y="24"/>
                  </a:cubicBezTo>
                  <a:cubicBezTo>
                    <a:pt x="372" y="28"/>
                    <a:pt x="374" y="28"/>
                    <a:pt x="375" y="28"/>
                  </a:cubicBezTo>
                  <a:cubicBezTo>
                    <a:pt x="381" y="28"/>
                    <a:pt x="381" y="28"/>
                    <a:pt x="381" y="28"/>
                  </a:cubicBezTo>
                  <a:lnTo>
                    <a:pt x="381" y="58"/>
                  </a:lnTo>
                  <a:close/>
                  <a:moveTo>
                    <a:pt x="357" y="6"/>
                  </a:moveTo>
                  <a:cubicBezTo>
                    <a:pt x="357" y="9"/>
                    <a:pt x="359" y="12"/>
                    <a:pt x="362" y="12"/>
                  </a:cubicBezTo>
                  <a:cubicBezTo>
                    <a:pt x="366" y="12"/>
                    <a:pt x="368" y="10"/>
                    <a:pt x="368" y="6"/>
                  </a:cubicBezTo>
                  <a:cubicBezTo>
                    <a:pt x="368" y="2"/>
                    <a:pt x="365" y="0"/>
                    <a:pt x="362" y="0"/>
                  </a:cubicBezTo>
                  <a:cubicBezTo>
                    <a:pt x="359" y="0"/>
                    <a:pt x="357" y="2"/>
                    <a:pt x="357" y="6"/>
                  </a:cubicBezTo>
                  <a:moveTo>
                    <a:pt x="367" y="24"/>
                  </a:moveTo>
                  <a:cubicBezTo>
                    <a:pt x="367" y="23"/>
                    <a:pt x="367" y="19"/>
                    <a:pt x="362" y="19"/>
                  </a:cubicBezTo>
                  <a:cubicBezTo>
                    <a:pt x="358" y="19"/>
                    <a:pt x="358" y="23"/>
                    <a:pt x="358" y="24"/>
                  </a:cubicBezTo>
                  <a:cubicBezTo>
                    <a:pt x="358" y="69"/>
                    <a:pt x="358" y="69"/>
                    <a:pt x="358" y="69"/>
                  </a:cubicBezTo>
                  <a:cubicBezTo>
                    <a:pt x="358" y="72"/>
                    <a:pt x="360" y="73"/>
                    <a:pt x="363" y="73"/>
                  </a:cubicBezTo>
                  <a:cubicBezTo>
                    <a:pt x="365" y="73"/>
                    <a:pt x="366" y="72"/>
                    <a:pt x="367" y="71"/>
                  </a:cubicBezTo>
                  <a:cubicBezTo>
                    <a:pt x="367" y="71"/>
                    <a:pt x="367" y="70"/>
                    <a:pt x="367" y="69"/>
                  </a:cubicBezTo>
                  <a:lnTo>
                    <a:pt x="367" y="24"/>
                  </a:lnTo>
                  <a:close/>
                  <a:moveTo>
                    <a:pt x="306" y="5"/>
                  </a:moveTo>
                  <a:cubicBezTo>
                    <a:pt x="306" y="3"/>
                    <a:pt x="305" y="0"/>
                    <a:pt x="301" y="0"/>
                  </a:cubicBezTo>
                  <a:cubicBezTo>
                    <a:pt x="296" y="0"/>
                    <a:pt x="296" y="4"/>
                    <a:pt x="296" y="5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6" y="70"/>
                    <a:pt x="297" y="73"/>
                    <a:pt x="301" y="73"/>
                  </a:cubicBezTo>
                  <a:cubicBezTo>
                    <a:pt x="305" y="73"/>
                    <a:pt x="306" y="70"/>
                    <a:pt x="306" y="6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7" y="37"/>
                    <a:pt x="317" y="37"/>
                    <a:pt x="317" y="37"/>
                  </a:cubicBezTo>
                  <a:cubicBezTo>
                    <a:pt x="343" y="71"/>
                    <a:pt x="343" y="71"/>
                    <a:pt x="343" y="71"/>
                  </a:cubicBezTo>
                  <a:cubicBezTo>
                    <a:pt x="344" y="72"/>
                    <a:pt x="345" y="73"/>
                    <a:pt x="348" y="73"/>
                  </a:cubicBezTo>
                  <a:cubicBezTo>
                    <a:pt x="351" y="73"/>
                    <a:pt x="353" y="71"/>
                    <a:pt x="353" y="68"/>
                  </a:cubicBezTo>
                  <a:cubicBezTo>
                    <a:pt x="353" y="67"/>
                    <a:pt x="353" y="67"/>
                    <a:pt x="352" y="66"/>
                  </a:cubicBezTo>
                  <a:cubicBezTo>
                    <a:pt x="324" y="31"/>
                    <a:pt x="324" y="31"/>
                    <a:pt x="324" y="31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48" y="7"/>
                    <a:pt x="349" y="6"/>
                    <a:pt x="349" y="5"/>
                  </a:cubicBezTo>
                  <a:cubicBezTo>
                    <a:pt x="349" y="3"/>
                    <a:pt x="347" y="0"/>
                    <a:pt x="344" y="0"/>
                  </a:cubicBezTo>
                  <a:cubicBezTo>
                    <a:pt x="342" y="0"/>
                    <a:pt x="341" y="1"/>
                    <a:pt x="341" y="2"/>
                  </a:cubicBezTo>
                  <a:cubicBezTo>
                    <a:pt x="306" y="37"/>
                    <a:pt x="306" y="37"/>
                    <a:pt x="306" y="37"/>
                  </a:cubicBezTo>
                  <a:lnTo>
                    <a:pt x="306" y="5"/>
                  </a:lnTo>
                  <a:close/>
                  <a:moveTo>
                    <a:pt x="264" y="35"/>
                  </a:moveTo>
                  <a:cubicBezTo>
                    <a:pt x="263" y="35"/>
                    <a:pt x="260" y="35"/>
                    <a:pt x="260" y="39"/>
                  </a:cubicBezTo>
                  <a:cubicBezTo>
                    <a:pt x="260" y="43"/>
                    <a:pt x="263" y="43"/>
                    <a:pt x="264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5" y="43"/>
                    <a:pt x="286" y="42"/>
                    <a:pt x="286" y="39"/>
                  </a:cubicBezTo>
                  <a:cubicBezTo>
                    <a:pt x="286" y="35"/>
                    <a:pt x="283" y="35"/>
                    <a:pt x="282" y="35"/>
                  </a:cubicBezTo>
                  <a:lnTo>
                    <a:pt x="264" y="35"/>
                  </a:lnTo>
                  <a:close/>
                  <a:moveTo>
                    <a:pt x="228" y="66"/>
                  </a:moveTo>
                  <a:cubicBezTo>
                    <a:pt x="223" y="66"/>
                    <a:pt x="219" y="64"/>
                    <a:pt x="217" y="61"/>
                  </a:cubicBezTo>
                  <a:cubicBezTo>
                    <a:pt x="214" y="57"/>
                    <a:pt x="213" y="52"/>
                    <a:pt x="213" y="47"/>
                  </a:cubicBezTo>
                  <a:cubicBezTo>
                    <a:pt x="213" y="42"/>
                    <a:pt x="214" y="36"/>
                    <a:pt x="216" y="33"/>
                  </a:cubicBezTo>
                  <a:cubicBezTo>
                    <a:pt x="220" y="27"/>
                    <a:pt x="226" y="27"/>
                    <a:pt x="228" y="27"/>
                  </a:cubicBezTo>
                  <a:cubicBezTo>
                    <a:pt x="241" y="27"/>
                    <a:pt x="244" y="37"/>
                    <a:pt x="244" y="47"/>
                  </a:cubicBezTo>
                  <a:cubicBezTo>
                    <a:pt x="244" y="50"/>
                    <a:pt x="244" y="56"/>
                    <a:pt x="240" y="61"/>
                  </a:cubicBezTo>
                  <a:cubicBezTo>
                    <a:pt x="237" y="65"/>
                    <a:pt x="233" y="66"/>
                    <a:pt x="228" y="66"/>
                  </a:cubicBezTo>
                  <a:moveTo>
                    <a:pt x="254" y="46"/>
                  </a:moveTo>
                  <a:cubicBezTo>
                    <a:pt x="254" y="29"/>
                    <a:pt x="244" y="19"/>
                    <a:pt x="229" y="19"/>
                  </a:cubicBezTo>
                  <a:cubicBezTo>
                    <a:pt x="224" y="19"/>
                    <a:pt x="216" y="20"/>
                    <a:pt x="210" y="27"/>
                  </a:cubicBezTo>
                  <a:cubicBezTo>
                    <a:pt x="204" y="33"/>
                    <a:pt x="203" y="42"/>
                    <a:pt x="203" y="47"/>
                  </a:cubicBezTo>
                  <a:cubicBezTo>
                    <a:pt x="203" y="50"/>
                    <a:pt x="203" y="60"/>
                    <a:pt x="210" y="67"/>
                  </a:cubicBezTo>
                  <a:cubicBezTo>
                    <a:pt x="216" y="73"/>
                    <a:pt x="223" y="74"/>
                    <a:pt x="228" y="74"/>
                  </a:cubicBezTo>
                  <a:cubicBezTo>
                    <a:pt x="233" y="74"/>
                    <a:pt x="241" y="73"/>
                    <a:pt x="247" y="66"/>
                  </a:cubicBezTo>
                  <a:cubicBezTo>
                    <a:pt x="253" y="60"/>
                    <a:pt x="254" y="51"/>
                    <a:pt x="254" y="46"/>
                  </a:cubicBezTo>
                  <a:moveTo>
                    <a:pt x="182" y="24"/>
                  </a:moveTo>
                  <a:cubicBezTo>
                    <a:pt x="182" y="22"/>
                    <a:pt x="181" y="19"/>
                    <a:pt x="177" y="19"/>
                  </a:cubicBezTo>
                  <a:cubicBezTo>
                    <a:pt x="173" y="19"/>
                    <a:pt x="173" y="22"/>
                    <a:pt x="173" y="24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71"/>
                    <a:pt x="173" y="73"/>
                    <a:pt x="177" y="73"/>
                  </a:cubicBezTo>
                  <a:cubicBezTo>
                    <a:pt x="182" y="73"/>
                    <a:pt x="182" y="71"/>
                    <a:pt x="182" y="6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3"/>
                    <a:pt x="182" y="36"/>
                    <a:pt x="189" y="31"/>
                  </a:cubicBezTo>
                  <a:cubicBezTo>
                    <a:pt x="191" y="29"/>
                    <a:pt x="194" y="29"/>
                    <a:pt x="197" y="28"/>
                  </a:cubicBezTo>
                  <a:cubicBezTo>
                    <a:pt x="198" y="28"/>
                    <a:pt x="201" y="28"/>
                    <a:pt x="201" y="24"/>
                  </a:cubicBezTo>
                  <a:cubicBezTo>
                    <a:pt x="201" y="19"/>
                    <a:pt x="196" y="19"/>
                    <a:pt x="195" y="19"/>
                  </a:cubicBezTo>
                  <a:cubicBezTo>
                    <a:pt x="189" y="19"/>
                    <a:pt x="183" y="23"/>
                    <a:pt x="182" y="29"/>
                  </a:cubicBezTo>
                  <a:lnTo>
                    <a:pt x="182" y="24"/>
                  </a:lnTo>
                  <a:close/>
                  <a:moveTo>
                    <a:pt x="151" y="47"/>
                  </a:moveTo>
                  <a:cubicBezTo>
                    <a:pt x="151" y="49"/>
                    <a:pt x="151" y="60"/>
                    <a:pt x="142" y="65"/>
                  </a:cubicBezTo>
                  <a:cubicBezTo>
                    <a:pt x="140" y="66"/>
                    <a:pt x="138" y="66"/>
                    <a:pt x="136" y="66"/>
                  </a:cubicBezTo>
                  <a:cubicBezTo>
                    <a:pt x="124" y="66"/>
                    <a:pt x="121" y="55"/>
                    <a:pt x="121" y="47"/>
                  </a:cubicBezTo>
                  <a:cubicBezTo>
                    <a:pt x="121" y="44"/>
                    <a:pt x="122" y="42"/>
                    <a:pt x="122" y="40"/>
                  </a:cubicBezTo>
                  <a:cubicBezTo>
                    <a:pt x="123" y="32"/>
                    <a:pt x="127" y="27"/>
                    <a:pt x="135" y="27"/>
                  </a:cubicBezTo>
                  <a:cubicBezTo>
                    <a:pt x="139" y="27"/>
                    <a:pt x="144" y="28"/>
                    <a:pt x="148" y="33"/>
                  </a:cubicBezTo>
                  <a:cubicBezTo>
                    <a:pt x="150" y="37"/>
                    <a:pt x="151" y="42"/>
                    <a:pt x="151" y="47"/>
                  </a:cubicBezTo>
                  <a:moveTo>
                    <a:pt x="160" y="5"/>
                  </a:moveTo>
                  <a:cubicBezTo>
                    <a:pt x="160" y="3"/>
                    <a:pt x="159" y="2"/>
                    <a:pt x="157" y="1"/>
                  </a:cubicBezTo>
                  <a:cubicBezTo>
                    <a:pt x="156" y="0"/>
                    <a:pt x="155" y="0"/>
                    <a:pt x="155" y="0"/>
                  </a:cubicBezTo>
                  <a:cubicBezTo>
                    <a:pt x="153" y="0"/>
                    <a:pt x="152" y="1"/>
                    <a:pt x="151" y="3"/>
                  </a:cubicBezTo>
                  <a:cubicBezTo>
                    <a:pt x="151" y="3"/>
                    <a:pt x="151" y="4"/>
                    <a:pt x="151" y="5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49" y="25"/>
                    <a:pt x="145" y="19"/>
                    <a:pt x="134" y="19"/>
                  </a:cubicBezTo>
                  <a:cubicBezTo>
                    <a:pt x="117" y="19"/>
                    <a:pt x="112" y="33"/>
                    <a:pt x="112" y="46"/>
                  </a:cubicBezTo>
                  <a:cubicBezTo>
                    <a:pt x="112" y="61"/>
                    <a:pt x="118" y="74"/>
                    <a:pt x="134" y="74"/>
                  </a:cubicBezTo>
                  <a:cubicBezTo>
                    <a:pt x="139" y="74"/>
                    <a:pt x="143" y="73"/>
                    <a:pt x="146" y="71"/>
                  </a:cubicBezTo>
                  <a:cubicBezTo>
                    <a:pt x="149" y="69"/>
                    <a:pt x="150" y="68"/>
                    <a:pt x="151" y="67"/>
                  </a:cubicBezTo>
                  <a:cubicBezTo>
                    <a:pt x="151" y="69"/>
                    <a:pt x="151" y="70"/>
                    <a:pt x="151" y="71"/>
                  </a:cubicBezTo>
                  <a:cubicBezTo>
                    <a:pt x="151" y="72"/>
                    <a:pt x="153" y="73"/>
                    <a:pt x="155" y="73"/>
                  </a:cubicBezTo>
                  <a:cubicBezTo>
                    <a:pt x="159" y="73"/>
                    <a:pt x="160" y="70"/>
                    <a:pt x="160" y="69"/>
                  </a:cubicBezTo>
                  <a:lnTo>
                    <a:pt x="160" y="5"/>
                  </a:lnTo>
                  <a:close/>
                  <a:moveTo>
                    <a:pt x="73" y="22"/>
                  </a:moveTo>
                  <a:cubicBezTo>
                    <a:pt x="73" y="21"/>
                    <a:pt x="72" y="19"/>
                    <a:pt x="69" y="19"/>
                  </a:cubicBezTo>
                  <a:cubicBezTo>
                    <a:pt x="66" y="19"/>
                    <a:pt x="64" y="21"/>
                    <a:pt x="64" y="24"/>
                  </a:cubicBezTo>
                  <a:cubicBezTo>
                    <a:pt x="64" y="25"/>
                    <a:pt x="64" y="25"/>
                    <a:pt x="64" y="26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7"/>
                    <a:pt x="81" y="78"/>
                    <a:pt x="79" y="80"/>
                  </a:cubicBezTo>
                  <a:cubicBezTo>
                    <a:pt x="78" y="82"/>
                    <a:pt x="75" y="83"/>
                    <a:pt x="73" y="83"/>
                  </a:cubicBezTo>
                  <a:cubicBezTo>
                    <a:pt x="72" y="83"/>
                    <a:pt x="69" y="82"/>
                    <a:pt x="69" y="82"/>
                  </a:cubicBezTo>
                  <a:cubicBezTo>
                    <a:pt x="68" y="82"/>
                    <a:pt x="67" y="82"/>
                    <a:pt x="67" y="83"/>
                  </a:cubicBezTo>
                  <a:cubicBezTo>
                    <a:pt x="66" y="83"/>
                    <a:pt x="66" y="85"/>
                    <a:pt x="66" y="86"/>
                  </a:cubicBezTo>
                  <a:cubicBezTo>
                    <a:pt x="66" y="90"/>
                    <a:pt x="68" y="91"/>
                    <a:pt x="73" y="91"/>
                  </a:cubicBezTo>
                  <a:cubicBezTo>
                    <a:pt x="85" y="91"/>
                    <a:pt x="88" y="84"/>
                    <a:pt x="91" y="74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4"/>
                    <a:pt x="108" y="24"/>
                  </a:cubicBezTo>
                  <a:cubicBezTo>
                    <a:pt x="108" y="21"/>
                    <a:pt x="106" y="19"/>
                    <a:pt x="103" y="19"/>
                  </a:cubicBezTo>
                  <a:cubicBezTo>
                    <a:pt x="100" y="19"/>
                    <a:pt x="99" y="21"/>
                    <a:pt x="99" y="22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8"/>
                    <a:pt x="89" y="53"/>
                    <a:pt x="89" y="54"/>
                  </a:cubicBezTo>
                  <a:cubicBezTo>
                    <a:pt x="88" y="57"/>
                    <a:pt x="87" y="59"/>
                    <a:pt x="87" y="62"/>
                  </a:cubicBezTo>
                  <a:cubicBezTo>
                    <a:pt x="86" y="60"/>
                    <a:pt x="86" y="58"/>
                    <a:pt x="85" y="54"/>
                  </a:cubicBezTo>
                  <a:lnTo>
                    <a:pt x="73" y="22"/>
                  </a:lnTo>
                  <a:close/>
                  <a:moveTo>
                    <a:pt x="47" y="69"/>
                  </a:moveTo>
                  <a:cubicBezTo>
                    <a:pt x="47" y="70"/>
                    <a:pt x="48" y="73"/>
                    <a:pt x="52" y="73"/>
                  </a:cubicBezTo>
                  <a:cubicBezTo>
                    <a:pt x="54" y="73"/>
                    <a:pt x="56" y="72"/>
                    <a:pt x="56" y="71"/>
                  </a:cubicBezTo>
                  <a:cubicBezTo>
                    <a:pt x="57" y="70"/>
                    <a:pt x="57" y="70"/>
                    <a:pt x="57" y="6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6" y="0"/>
                    <a:pt x="52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7" y="3"/>
                    <a:pt x="47" y="4"/>
                    <a:pt x="47" y="5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0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1" y="0"/>
                    <a:pt x="0" y="4"/>
                    <a:pt x="0" y="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2"/>
                    <a:pt x="3" y="73"/>
                  </a:cubicBezTo>
                  <a:cubicBezTo>
                    <a:pt x="3" y="73"/>
                    <a:pt x="4" y="73"/>
                    <a:pt x="5" y="73"/>
                  </a:cubicBezTo>
                  <a:cubicBezTo>
                    <a:pt x="9" y="73"/>
                    <a:pt x="10" y="70"/>
                    <a:pt x="10" y="6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7" y="6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28B5FFB-98B0-4849-9E8F-1CE8E3883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3213" y="6146800"/>
              <a:ext cx="1274763" cy="330200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White Frame">
            <a:extLst>
              <a:ext uri="{FF2B5EF4-FFF2-40B4-BE49-F238E27FC236}">
                <a16:creationId xmlns:a16="http://schemas.microsoft.com/office/drawing/2014/main" id="{7843285F-0DD3-4191-B086-35A68CA43A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13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sp>
        <p:nvSpPr>
          <p:cNvPr id="14" name="Navina">
            <a:extLst>
              <a:ext uri="{FF2B5EF4-FFF2-40B4-BE49-F238E27FC236}">
                <a16:creationId xmlns:a16="http://schemas.microsoft.com/office/drawing/2014/main" id="{88703749-B591-4C0F-BD0A-30AE1D4E53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45752" y="6146800"/>
            <a:ext cx="1420812" cy="331787"/>
          </a:xfrm>
          <a:custGeom>
            <a:avLst/>
            <a:gdLst>
              <a:gd name="T0" fmla="*/ 425 w 445"/>
              <a:gd name="T1" fmla="*/ 4 h 102"/>
              <a:gd name="T2" fmla="*/ 416 w 445"/>
              <a:gd name="T3" fmla="*/ 7 h 102"/>
              <a:gd name="T4" fmla="*/ 419 w 445"/>
              <a:gd name="T5" fmla="*/ 7 h 102"/>
              <a:gd name="T6" fmla="*/ 436 w 445"/>
              <a:gd name="T7" fmla="*/ 19 h 102"/>
              <a:gd name="T8" fmla="*/ 427 w 445"/>
              <a:gd name="T9" fmla="*/ 23 h 102"/>
              <a:gd name="T10" fmla="*/ 430 w 445"/>
              <a:gd name="T11" fmla="*/ 8 h 102"/>
              <a:gd name="T12" fmla="*/ 437 w 445"/>
              <a:gd name="T13" fmla="*/ 23 h 102"/>
              <a:gd name="T14" fmla="*/ 442 w 445"/>
              <a:gd name="T15" fmla="*/ 11 h 102"/>
              <a:gd name="T16" fmla="*/ 445 w 445"/>
              <a:gd name="T17" fmla="*/ 4 h 102"/>
              <a:gd name="T18" fmla="*/ 366 w 445"/>
              <a:gd name="T19" fmla="*/ 86 h 102"/>
              <a:gd name="T20" fmla="*/ 388 w 445"/>
              <a:gd name="T21" fmla="*/ 65 h 102"/>
              <a:gd name="T22" fmla="*/ 409 w 445"/>
              <a:gd name="T23" fmla="*/ 33 h 102"/>
              <a:gd name="T24" fmla="*/ 360 w 445"/>
              <a:gd name="T25" fmla="*/ 51 h 102"/>
              <a:gd name="T26" fmla="*/ 392 w 445"/>
              <a:gd name="T27" fmla="*/ 49 h 102"/>
              <a:gd name="T28" fmla="*/ 342 w 445"/>
              <a:gd name="T29" fmla="*/ 70 h 102"/>
              <a:gd name="T30" fmla="*/ 377 w 445"/>
              <a:gd name="T31" fmla="*/ 96 h 102"/>
              <a:gd name="T32" fmla="*/ 403 w 445"/>
              <a:gd name="T33" fmla="*/ 86 h 102"/>
              <a:gd name="T34" fmla="*/ 332 w 445"/>
              <a:gd name="T35" fmla="*/ 31 h 102"/>
              <a:gd name="T36" fmla="*/ 293 w 445"/>
              <a:gd name="T37" fmla="*/ 28 h 102"/>
              <a:gd name="T38" fmla="*/ 276 w 445"/>
              <a:gd name="T39" fmla="*/ 40 h 102"/>
              <a:gd name="T40" fmla="*/ 270 w 445"/>
              <a:gd name="T41" fmla="*/ 101 h 102"/>
              <a:gd name="T42" fmla="*/ 290 w 445"/>
              <a:gd name="T43" fmla="*/ 60 h 102"/>
              <a:gd name="T44" fmla="*/ 315 w 445"/>
              <a:gd name="T45" fmla="*/ 50 h 102"/>
              <a:gd name="T46" fmla="*/ 306 w 445"/>
              <a:gd name="T47" fmla="*/ 98 h 102"/>
              <a:gd name="T48" fmla="*/ 326 w 445"/>
              <a:gd name="T49" fmla="*/ 88 h 102"/>
              <a:gd name="T50" fmla="*/ 271 w 445"/>
              <a:gd name="T51" fmla="*/ 10 h 102"/>
              <a:gd name="T52" fmla="*/ 258 w 445"/>
              <a:gd name="T53" fmla="*/ 21 h 102"/>
              <a:gd name="T54" fmla="*/ 237 w 445"/>
              <a:gd name="T55" fmla="*/ 101 h 102"/>
              <a:gd name="T56" fmla="*/ 263 w 445"/>
              <a:gd name="T57" fmla="*/ 40 h 102"/>
              <a:gd name="T58" fmla="*/ 248 w 445"/>
              <a:gd name="T59" fmla="*/ 30 h 102"/>
              <a:gd name="T60" fmla="*/ 198 w 445"/>
              <a:gd name="T61" fmla="*/ 40 h 102"/>
              <a:gd name="T62" fmla="*/ 177 w 445"/>
              <a:gd name="T63" fmla="*/ 44 h 102"/>
              <a:gd name="T64" fmla="*/ 207 w 445"/>
              <a:gd name="T65" fmla="*/ 89 h 102"/>
              <a:gd name="T66" fmla="*/ 230 w 445"/>
              <a:gd name="T67" fmla="*/ 28 h 102"/>
              <a:gd name="T68" fmla="*/ 197 w 445"/>
              <a:gd name="T69" fmla="*/ 78 h 102"/>
              <a:gd name="T70" fmla="*/ 141 w 445"/>
              <a:gd name="T71" fmla="*/ 77 h 102"/>
              <a:gd name="T72" fmla="*/ 114 w 445"/>
              <a:gd name="T73" fmla="*/ 78 h 102"/>
              <a:gd name="T74" fmla="*/ 141 w 445"/>
              <a:gd name="T75" fmla="*/ 77 h 102"/>
              <a:gd name="T76" fmla="*/ 144 w 445"/>
              <a:gd name="T77" fmla="*/ 27 h 102"/>
              <a:gd name="T78" fmla="*/ 124 w 445"/>
              <a:gd name="T79" fmla="*/ 47 h 102"/>
              <a:gd name="T80" fmla="*/ 136 w 445"/>
              <a:gd name="T81" fmla="*/ 54 h 102"/>
              <a:gd name="T82" fmla="*/ 94 w 445"/>
              <a:gd name="T83" fmla="*/ 79 h 102"/>
              <a:gd name="T84" fmla="*/ 137 w 445"/>
              <a:gd name="T85" fmla="*/ 93 h 102"/>
              <a:gd name="T86" fmla="*/ 167 w 445"/>
              <a:gd name="T87" fmla="*/ 56 h 102"/>
              <a:gd name="T88" fmla="*/ 26 w 445"/>
              <a:gd name="T89" fmla="*/ 6 h 102"/>
              <a:gd name="T90" fmla="*/ 3 w 445"/>
              <a:gd name="T91" fmla="*/ 98 h 102"/>
              <a:gd name="T92" fmla="*/ 34 w 445"/>
              <a:gd name="T93" fmla="*/ 46 h 102"/>
              <a:gd name="T94" fmla="*/ 64 w 445"/>
              <a:gd name="T95" fmla="*/ 101 h 102"/>
              <a:gd name="T96" fmla="*/ 99 w 445"/>
              <a:gd name="T97" fmla="*/ 2 h 102"/>
              <a:gd name="T98" fmla="*/ 81 w 445"/>
              <a:gd name="T99" fmla="*/ 14 h 102"/>
              <a:gd name="T100" fmla="*/ 67 w 445"/>
              <a:gd name="T101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5" h="102">
                <a:moveTo>
                  <a:pt x="419" y="7"/>
                </a:moveTo>
                <a:cubicBezTo>
                  <a:pt x="425" y="7"/>
                  <a:pt x="425" y="7"/>
                  <a:pt x="425" y="7"/>
                </a:cubicBezTo>
                <a:cubicBezTo>
                  <a:pt x="425" y="4"/>
                  <a:pt x="425" y="4"/>
                  <a:pt x="425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10" y="7"/>
                  <a:pt x="410" y="7"/>
                  <a:pt x="410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23"/>
                  <a:pt x="416" y="23"/>
                  <a:pt x="416" y="23"/>
                </a:cubicBezTo>
                <a:cubicBezTo>
                  <a:pt x="419" y="23"/>
                  <a:pt x="419" y="23"/>
                  <a:pt x="419" y="23"/>
                </a:cubicBezTo>
                <a:lnTo>
                  <a:pt x="419" y="7"/>
                </a:lnTo>
                <a:close/>
                <a:moveTo>
                  <a:pt x="445" y="4"/>
                </a:moveTo>
                <a:cubicBezTo>
                  <a:pt x="440" y="4"/>
                  <a:pt x="440" y="4"/>
                  <a:pt x="440" y="4"/>
                </a:cubicBezTo>
                <a:cubicBezTo>
                  <a:pt x="436" y="19"/>
                  <a:pt x="436" y="19"/>
                  <a:pt x="436" y="19"/>
                </a:cubicBezTo>
                <a:cubicBezTo>
                  <a:pt x="431" y="4"/>
                  <a:pt x="431" y="4"/>
                  <a:pt x="431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427" y="23"/>
                  <a:pt x="427" y="23"/>
                  <a:pt x="427" y="23"/>
                </a:cubicBezTo>
                <a:cubicBezTo>
                  <a:pt x="430" y="23"/>
                  <a:pt x="430" y="23"/>
                  <a:pt x="430" y="23"/>
                </a:cubicBezTo>
                <a:cubicBezTo>
                  <a:pt x="430" y="11"/>
                  <a:pt x="430" y="11"/>
                  <a:pt x="430" y="11"/>
                </a:cubicBezTo>
                <a:cubicBezTo>
                  <a:pt x="430" y="10"/>
                  <a:pt x="430" y="9"/>
                  <a:pt x="430" y="8"/>
                </a:cubicBezTo>
                <a:cubicBezTo>
                  <a:pt x="430" y="10"/>
                  <a:pt x="430" y="10"/>
                  <a:pt x="431" y="11"/>
                </a:cubicBezTo>
                <a:cubicBezTo>
                  <a:pt x="434" y="23"/>
                  <a:pt x="434" y="23"/>
                  <a:pt x="434" y="23"/>
                </a:cubicBezTo>
                <a:cubicBezTo>
                  <a:pt x="437" y="23"/>
                  <a:pt x="437" y="23"/>
                  <a:pt x="437" y="23"/>
                </a:cubicBezTo>
                <a:cubicBezTo>
                  <a:pt x="441" y="11"/>
                  <a:pt x="441" y="11"/>
                  <a:pt x="441" y="11"/>
                </a:cubicBezTo>
                <a:cubicBezTo>
                  <a:pt x="442" y="9"/>
                  <a:pt x="442" y="9"/>
                  <a:pt x="442" y="8"/>
                </a:cubicBezTo>
                <a:cubicBezTo>
                  <a:pt x="442" y="8"/>
                  <a:pt x="442" y="10"/>
                  <a:pt x="442" y="11"/>
                </a:cubicBezTo>
                <a:cubicBezTo>
                  <a:pt x="442" y="23"/>
                  <a:pt x="442" y="23"/>
                  <a:pt x="442" y="23"/>
                </a:cubicBezTo>
                <a:cubicBezTo>
                  <a:pt x="445" y="23"/>
                  <a:pt x="445" y="23"/>
                  <a:pt x="445" y="23"/>
                </a:cubicBezTo>
                <a:lnTo>
                  <a:pt x="445" y="4"/>
                </a:lnTo>
                <a:close/>
                <a:moveTo>
                  <a:pt x="385" y="77"/>
                </a:moveTo>
                <a:cubicBezTo>
                  <a:pt x="384" y="78"/>
                  <a:pt x="381" y="81"/>
                  <a:pt x="375" y="84"/>
                </a:cubicBezTo>
                <a:cubicBezTo>
                  <a:pt x="371" y="86"/>
                  <a:pt x="368" y="86"/>
                  <a:pt x="366" y="86"/>
                </a:cubicBezTo>
                <a:cubicBezTo>
                  <a:pt x="361" y="86"/>
                  <a:pt x="358" y="83"/>
                  <a:pt x="359" y="78"/>
                </a:cubicBezTo>
                <a:cubicBezTo>
                  <a:pt x="361" y="71"/>
                  <a:pt x="368" y="70"/>
                  <a:pt x="374" y="69"/>
                </a:cubicBezTo>
                <a:cubicBezTo>
                  <a:pt x="384" y="67"/>
                  <a:pt x="385" y="66"/>
                  <a:pt x="388" y="65"/>
                </a:cubicBezTo>
                <a:lnTo>
                  <a:pt x="385" y="77"/>
                </a:lnTo>
                <a:close/>
                <a:moveTo>
                  <a:pt x="411" y="56"/>
                </a:moveTo>
                <a:cubicBezTo>
                  <a:pt x="413" y="49"/>
                  <a:pt x="415" y="40"/>
                  <a:pt x="409" y="33"/>
                </a:cubicBezTo>
                <a:cubicBezTo>
                  <a:pt x="406" y="30"/>
                  <a:pt x="401" y="27"/>
                  <a:pt x="388" y="27"/>
                </a:cubicBezTo>
                <a:cubicBezTo>
                  <a:pt x="365" y="27"/>
                  <a:pt x="355" y="36"/>
                  <a:pt x="354" y="43"/>
                </a:cubicBezTo>
                <a:cubicBezTo>
                  <a:pt x="352" y="48"/>
                  <a:pt x="356" y="51"/>
                  <a:pt x="360" y="51"/>
                </a:cubicBezTo>
                <a:cubicBezTo>
                  <a:pt x="364" y="51"/>
                  <a:pt x="368" y="48"/>
                  <a:pt x="369" y="47"/>
                </a:cubicBezTo>
                <a:cubicBezTo>
                  <a:pt x="372" y="45"/>
                  <a:pt x="374" y="42"/>
                  <a:pt x="382" y="42"/>
                </a:cubicBezTo>
                <a:cubicBezTo>
                  <a:pt x="385" y="42"/>
                  <a:pt x="394" y="42"/>
                  <a:pt x="392" y="49"/>
                </a:cubicBezTo>
                <a:cubicBezTo>
                  <a:pt x="391" y="52"/>
                  <a:pt x="388" y="53"/>
                  <a:pt x="381" y="54"/>
                </a:cubicBezTo>
                <a:cubicBezTo>
                  <a:pt x="364" y="57"/>
                  <a:pt x="358" y="58"/>
                  <a:pt x="352" y="62"/>
                </a:cubicBezTo>
                <a:cubicBezTo>
                  <a:pt x="349" y="63"/>
                  <a:pt x="345" y="65"/>
                  <a:pt x="342" y="70"/>
                </a:cubicBezTo>
                <a:cubicBezTo>
                  <a:pt x="341" y="72"/>
                  <a:pt x="339" y="75"/>
                  <a:pt x="338" y="79"/>
                </a:cubicBezTo>
                <a:cubicBezTo>
                  <a:pt x="335" y="93"/>
                  <a:pt x="342" y="102"/>
                  <a:pt x="357" y="102"/>
                </a:cubicBezTo>
                <a:cubicBezTo>
                  <a:pt x="363" y="102"/>
                  <a:pt x="370" y="100"/>
                  <a:pt x="377" y="96"/>
                </a:cubicBezTo>
                <a:cubicBezTo>
                  <a:pt x="379" y="95"/>
                  <a:pt x="380" y="94"/>
                  <a:pt x="382" y="93"/>
                </a:cubicBezTo>
                <a:cubicBezTo>
                  <a:pt x="382" y="96"/>
                  <a:pt x="382" y="101"/>
                  <a:pt x="389" y="101"/>
                </a:cubicBezTo>
                <a:cubicBezTo>
                  <a:pt x="399" y="101"/>
                  <a:pt x="401" y="91"/>
                  <a:pt x="403" y="86"/>
                </a:cubicBezTo>
                <a:lnTo>
                  <a:pt x="411" y="56"/>
                </a:lnTo>
                <a:close/>
                <a:moveTo>
                  <a:pt x="336" y="53"/>
                </a:moveTo>
                <a:cubicBezTo>
                  <a:pt x="338" y="47"/>
                  <a:pt x="339" y="38"/>
                  <a:pt x="332" y="31"/>
                </a:cubicBezTo>
                <a:cubicBezTo>
                  <a:pt x="329" y="29"/>
                  <a:pt x="325" y="27"/>
                  <a:pt x="319" y="27"/>
                </a:cubicBezTo>
                <a:cubicBezTo>
                  <a:pt x="307" y="27"/>
                  <a:pt x="300" y="34"/>
                  <a:pt x="297" y="37"/>
                </a:cubicBezTo>
                <a:cubicBezTo>
                  <a:pt x="297" y="34"/>
                  <a:pt x="297" y="30"/>
                  <a:pt x="293" y="28"/>
                </a:cubicBezTo>
                <a:cubicBezTo>
                  <a:pt x="291" y="28"/>
                  <a:pt x="290" y="28"/>
                  <a:pt x="289" y="28"/>
                </a:cubicBezTo>
                <a:cubicBezTo>
                  <a:pt x="286" y="28"/>
                  <a:pt x="283" y="29"/>
                  <a:pt x="282" y="30"/>
                </a:cubicBezTo>
                <a:cubicBezTo>
                  <a:pt x="278" y="33"/>
                  <a:pt x="277" y="36"/>
                  <a:pt x="276" y="40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92"/>
                  <a:pt x="260" y="98"/>
                  <a:pt x="266" y="100"/>
                </a:cubicBezTo>
                <a:cubicBezTo>
                  <a:pt x="267" y="101"/>
                  <a:pt x="268" y="101"/>
                  <a:pt x="270" y="101"/>
                </a:cubicBezTo>
                <a:cubicBezTo>
                  <a:pt x="272" y="101"/>
                  <a:pt x="275" y="100"/>
                  <a:pt x="278" y="98"/>
                </a:cubicBezTo>
                <a:cubicBezTo>
                  <a:pt x="281" y="95"/>
                  <a:pt x="282" y="92"/>
                  <a:pt x="283" y="89"/>
                </a:cubicBezTo>
                <a:cubicBezTo>
                  <a:pt x="290" y="60"/>
                  <a:pt x="290" y="60"/>
                  <a:pt x="290" y="60"/>
                </a:cubicBezTo>
                <a:cubicBezTo>
                  <a:pt x="291" y="56"/>
                  <a:pt x="293" y="50"/>
                  <a:pt x="299" y="46"/>
                </a:cubicBezTo>
                <a:cubicBezTo>
                  <a:pt x="302" y="45"/>
                  <a:pt x="304" y="44"/>
                  <a:pt x="307" y="44"/>
                </a:cubicBezTo>
                <a:cubicBezTo>
                  <a:pt x="311" y="44"/>
                  <a:pt x="314" y="46"/>
                  <a:pt x="315" y="50"/>
                </a:cubicBezTo>
                <a:cubicBezTo>
                  <a:pt x="316" y="52"/>
                  <a:pt x="315" y="55"/>
                  <a:pt x="314" y="5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91"/>
                  <a:pt x="304" y="95"/>
                  <a:pt x="306" y="98"/>
                </a:cubicBezTo>
                <a:cubicBezTo>
                  <a:pt x="307" y="99"/>
                  <a:pt x="309" y="101"/>
                  <a:pt x="313" y="101"/>
                </a:cubicBezTo>
                <a:cubicBezTo>
                  <a:pt x="317" y="101"/>
                  <a:pt x="320" y="99"/>
                  <a:pt x="322" y="97"/>
                </a:cubicBezTo>
                <a:cubicBezTo>
                  <a:pt x="325" y="95"/>
                  <a:pt x="326" y="91"/>
                  <a:pt x="326" y="88"/>
                </a:cubicBezTo>
                <a:lnTo>
                  <a:pt x="336" y="53"/>
                </a:lnTo>
                <a:close/>
                <a:moveTo>
                  <a:pt x="258" y="21"/>
                </a:moveTo>
                <a:cubicBezTo>
                  <a:pt x="264" y="21"/>
                  <a:pt x="269" y="16"/>
                  <a:pt x="271" y="10"/>
                </a:cubicBezTo>
                <a:cubicBezTo>
                  <a:pt x="273" y="5"/>
                  <a:pt x="269" y="0"/>
                  <a:pt x="264" y="0"/>
                </a:cubicBezTo>
                <a:cubicBezTo>
                  <a:pt x="258" y="0"/>
                  <a:pt x="252" y="5"/>
                  <a:pt x="251" y="10"/>
                </a:cubicBezTo>
                <a:cubicBezTo>
                  <a:pt x="250" y="16"/>
                  <a:pt x="253" y="21"/>
                  <a:pt x="258" y="21"/>
                </a:cubicBezTo>
                <a:moveTo>
                  <a:pt x="230" y="88"/>
                </a:moveTo>
                <a:cubicBezTo>
                  <a:pt x="229" y="92"/>
                  <a:pt x="228" y="98"/>
                  <a:pt x="233" y="100"/>
                </a:cubicBezTo>
                <a:cubicBezTo>
                  <a:pt x="234" y="100"/>
                  <a:pt x="235" y="101"/>
                  <a:pt x="237" y="101"/>
                </a:cubicBezTo>
                <a:cubicBezTo>
                  <a:pt x="240" y="101"/>
                  <a:pt x="243" y="100"/>
                  <a:pt x="246" y="97"/>
                </a:cubicBezTo>
                <a:cubicBezTo>
                  <a:pt x="248" y="94"/>
                  <a:pt x="249" y="91"/>
                  <a:pt x="250" y="88"/>
                </a:cubicBezTo>
                <a:cubicBezTo>
                  <a:pt x="263" y="40"/>
                  <a:pt x="263" y="40"/>
                  <a:pt x="263" y="40"/>
                </a:cubicBezTo>
                <a:cubicBezTo>
                  <a:pt x="264" y="36"/>
                  <a:pt x="265" y="31"/>
                  <a:pt x="260" y="29"/>
                </a:cubicBezTo>
                <a:cubicBezTo>
                  <a:pt x="259" y="28"/>
                  <a:pt x="258" y="28"/>
                  <a:pt x="256" y="28"/>
                </a:cubicBezTo>
                <a:cubicBezTo>
                  <a:pt x="253" y="28"/>
                  <a:pt x="250" y="29"/>
                  <a:pt x="248" y="30"/>
                </a:cubicBezTo>
                <a:cubicBezTo>
                  <a:pt x="246" y="32"/>
                  <a:pt x="245" y="34"/>
                  <a:pt x="243" y="40"/>
                </a:cubicBezTo>
                <a:lnTo>
                  <a:pt x="230" y="88"/>
                </a:lnTo>
                <a:close/>
                <a:moveTo>
                  <a:pt x="198" y="40"/>
                </a:moveTo>
                <a:cubicBezTo>
                  <a:pt x="198" y="35"/>
                  <a:pt x="198" y="28"/>
                  <a:pt x="190" y="28"/>
                </a:cubicBezTo>
                <a:cubicBezTo>
                  <a:pt x="186" y="28"/>
                  <a:pt x="179" y="31"/>
                  <a:pt x="177" y="38"/>
                </a:cubicBezTo>
                <a:cubicBezTo>
                  <a:pt x="177" y="40"/>
                  <a:pt x="177" y="42"/>
                  <a:pt x="177" y="44"/>
                </a:cubicBezTo>
                <a:cubicBezTo>
                  <a:pt x="180" y="91"/>
                  <a:pt x="180" y="91"/>
                  <a:pt x="180" y="91"/>
                </a:cubicBezTo>
                <a:cubicBezTo>
                  <a:pt x="181" y="98"/>
                  <a:pt x="181" y="101"/>
                  <a:pt x="190" y="101"/>
                </a:cubicBezTo>
                <a:cubicBezTo>
                  <a:pt x="200" y="101"/>
                  <a:pt x="202" y="98"/>
                  <a:pt x="207" y="89"/>
                </a:cubicBezTo>
                <a:cubicBezTo>
                  <a:pt x="235" y="43"/>
                  <a:pt x="235" y="43"/>
                  <a:pt x="235" y="43"/>
                </a:cubicBezTo>
                <a:cubicBezTo>
                  <a:pt x="236" y="41"/>
                  <a:pt x="237" y="39"/>
                  <a:pt x="238" y="37"/>
                </a:cubicBezTo>
                <a:cubicBezTo>
                  <a:pt x="239" y="31"/>
                  <a:pt x="235" y="28"/>
                  <a:pt x="230" y="28"/>
                </a:cubicBezTo>
                <a:cubicBezTo>
                  <a:pt x="223" y="28"/>
                  <a:pt x="220" y="34"/>
                  <a:pt x="217" y="38"/>
                </a:cubicBezTo>
                <a:cubicBezTo>
                  <a:pt x="202" y="67"/>
                  <a:pt x="202" y="67"/>
                  <a:pt x="202" y="67"/>
                </a:cubicBezTo>
                <a:cubicBezTo>
                  <a:pt x="199" y="72"/>
                  <a:pt x="198" y="73"/>
                  <a:pt x="197" y="78"/>
                </a:cubicBezTo>
                <a:cubicBezTo>
                  <a:pt x="197" y="75"/>
                  <a:pt x="197" y="72"/>
                  <a:pt x="197" y="68"/>
                </a:cubicBezTo>
                <a:lnTo>
                  <a:pt x="198" y="40"/>
                </a:lnTo>
                <a:close/>
                <a:moveTo>
                  <a:pt x="141" y="77"/>
                </a:moveTo>
                <a:cubicBezTo>
                  <a:pt x="139" y="78"/>
                  <a:pt x="137" y="81"/>
                  <a:pt x="131" y="84"/>
                </a:cubicBezTo>
                <a:cubicBezTo>
                  <a:pt x="127" y="86"/>
                  <a:pt x="124" y="86"/>
                  <a:pt x="122" y="86"/>
                </a:cubicBezTo>
                <a:cubicBezTo>
                  <a:pt x="116" y="86"/>
                  <a:pt x="113" y="83"/>
                  <a:pt x="114" y="78"/>
                </a:cubicBezTo>
                <a:cubicBezTo>
                  <a:pt x="116" y="71"/>
                  <a:pt x="124" y="70"/>
                  <a:pt x="130" y="69"/>
                </a:cubicBezTo>
                <a:cubicBezTo>
                  <a:pt x="140" y="67"/>
                  <a:pt x="141" y="66"/>
                  <a:pt x="144" y="65"/>
                </a:cubicBezTo>
                <a:lnTo>
                  <a:pt x="141" y="77"/>
                </a:lnTo>
                <a:close/>
                <a:moveTo>
                  <a:pt x="167" y="56"/>
                </a:moveTo>
                <a:cubicBezTo>
                  <a:pt x="168" y="49"/>
                  <a:pt x="171" y="40"/>
                  <a:pt x="165" y="33"/>
                </a:cubicBezTo>
                <a:cubicBezTo>
                  <a:pt x="162" y="30"/>
                  <a:pt x="156" y="27"/>
                  <a:pt x="144" y="27"/>
                </a:cubicBezTo>
                <a:cubicBezTo>
                  <a:pt x="121" y="27"/>
                  <a:pt x="111" y="36"/>
                  <a:pt x="109" y="43"/>
                </a:cubicBezTo>
                <a:cubicBezTo>
                  <a:pt x="108" y="48"/>
                  <a:pt x="112" y="51"/>
                  <a:pt x="116" y="51"/>
                </a:cubicBezTo>
                <a:cubicBezTo>
                  <a:pt x="120" y="51"/>
                  <a:pt x="123" y="48"/>
                  <a:pt x="124" y="47"/>
                </a:cubicBezTo>
                <a:cubicBezTo>
                  <a:pt x="127" y="45"/>
                  <a:pt x="130" y="42"/>
                  <a:pt x="138" y="42"/>
                </a:cubicBezTo>
                <a:cubicBezTo>
                  <a:pt x="140" y="42"/>
                  <a:pt x="149" y="42"/>
                  <a:pt x="148" y="49"/>
                </a:cubicBezTo>
                <a:cubicBezTo>
                  <a:pt x="147" y="52"/>
                  <a:pt x="143" y="53"/>
                  <a:pt x="136" y="54"/>
                </a:cubicBezTo>
                <a:cubicBezTo>
                  <a:pt x="120" y="57"/>
                  <a:pt x="114" y="58"/>
                  <a:pt x="107" y="62"/>
                </a:cubicBezTo>
                <a:cubicBezTo>
                  <a:pt x="105" y="63"/>
                  <a:pt x="101" y="65"/>
                  <a:pt x="98" y="70"/>
                </a:cubicBezTo>
                <a:cubicBezTo>
                  <a:pt x="96" y="72"/>
                  <a:pt x="95" y="75"/>
                  <a:pt x="94" y="79"/>
                </a:cubicBezTo>
                <a:cubicBezTo>
                  <a:pt x="90" y="93"/>
                  <a:pt x="97" y="102"/>
                  <a:pt x="113" y="102"/>
                </a:cubicBezTo>
                <a:cubicBezTo>
                  <a:pt x="119" y="102"/>
                  <a:pt x="126" y="100"/>
                  <a:pt x="132" y="96"/>
                </a:cubicBezTo>
                <a:cubicBezTo>
                  <a:pt x="134" y="95"/>
                  <a:pt x="135" y="94"/>
                  <a:pt x="137" y="93"/>
                </a:cubicBezTo>
                <a:cubicBezTo>
                  <a:pt x="138" y="96"/>
                  <a:pt x="138" y="101"/>
                  <a:pt x="145" y="101"/>
                </a:cubicBezTo>
                <a:cubicBezTo>
                  <a:pt x="154" y="101"/>
                  <a:pt x="157" y="91"/>
                  <a:pt x="159" y="86"/>
                </a:cubicBezTo>
                <a:lnTo>
                  <a:pt x="167" y="56"/>
                </a:lnTo>
                <a:close/>
                <a:moveTo>
                  <a:pt x="49" y="9"/>
                </a:moveTo>
                <a:cubicBezTo>
                  <a:pt x="48" y="4"/>
                  <a:pt x="46" y="1"/>
                  <a:pt x="38" y="1"/>
                </a:cubicBezTo>
                <a:cubicBezTo>
                  <a:pt x="34" y="1"/>
                  <a:pt x="29" y="3"/>
                  <a:pt x="26" y="6"/>
                </a:cubicBezTo>
                <a:cubicBezTo>
                  <a:pt x="23" y="9"/>
                  <a:pt x="23" y="12"/>
                  <a:pt x="22" y="16"/>
                </a:cubicBezTo>
                <a:cubicBezTo>
                  <a:pt x="3" y="87"/>
                  <a:pt x="3" y="87"/>
                  <a:pt x="3" y="87"/>
                </a:cubicBezTo>
                <a:cubicBezTo>
                  <a:pt x="2" y="91"/>
                  <a:pt x="0" y="95"/>
                  <a:pt x="3" y="98"/>
                </a:cubicBezTo>
                <a:cubicBezTo>
                  <a:pt x="3" y="99"/>
                  <a:pt x="5" y="101"/>
                  <a:pt x="9" y="101"/>
                </a:cubicBezTo>
                <a:cubicBezTo>
                  <a:pt x="19" y="101"/>
                  <a:pt x="22" y="91"/>
                  <a:pt x="23" y="86"/>
                </a:cubicBezTo>
                <a:cubicBezTo>
                  <a:pt x="34" y="46"/>
                  <a:pt x="34" y="46"/>
                  <a:pt x="34" y="46"/>
                </a:cubicBezTo>
                <a:cubicBezTo>
                  <a:pt x="35" y="41"/>
                  <a:pt x="35" y="40"/>
                  <a:pt x="36" y="36"/>
                </a:cubicBezTo>
                <a:cubicBezTo>
                  <a:pt x="54" y="91"/>
                  <a:pt x="54" y="91"/>
                  <a:pt x="54" y="91"/>
                </a:cubicBezTo>
                <a:cubicBezTo>
                  <a:pt x="56" y="97"/>
                  <a:pt x="57" y="101"/>
                  <a:pt x="64" y="101"/>
                </a:cubicBezTo>
                <a:cubicBezTo>
                  <a:pt x="77" y="101"/>
                  <a:pt x="80" y="93"/>
                  <a:pt x="81" y="87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2" y="10"/>
                  <a:pt x="103" y="5"/>
                  <a:pt x="99" y="2"/>
                </a:cubicBezTo>
                <a:cubicBezTo>
                  <a:pt x="98" y="2"/>
                  <a:pt x="97" y="1"/>
                  <a:pt x="94" y="1"/>
                </a:cubicBezTo>
                <a:cubicBezTo>
                  <a:pt x="91" y="1"/>
                  <a:pt x="88" y="3"/>
                  <a:pt x="86" y="5"/>
                </a:cubicBezTo>
                <a:cubicBezTo>
                  <a:pt x="83" y="7"/>
                  <a:pt x="81" y="11"/>
                  <a:pt x="81" y="14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5"/>
                  <a:pt x="69" y="57"/>
                  <a:pt x="69" y="59"/>
                </a:cubicBezTo>
                <a:cubicBezTo>
                  <a:pt x="68" y="61"/>
                  <a:pt x="68" y="63"/>
                  <a:pt x="67" y="65"/>
                </a:cubicBezTo>
                <a:lnTo>
                  <a:pt x="49" y="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White Frame">
            <a:extLst>
              <a:ext uri="{FF2B5EF4-FFF2-40B4-BE49-F238E27FC236}">
                <a16:creationId xmlns:a16="http://schemas.microsoft.com/office/drawing/2014/main" id="{BA472455-EDD4-4D89-A8BA-B172FD7D98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6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grpSp>
        <p:nvGrpSpPr>
          <p:cNvPr id="16" name="Navina Smart">
            <a:extLst>
              <a:ext uri="{FF2B5EF4-FFF2-40B4-BE49-F238E27FC236}">
                <a16:creationId xmlns:a16="http://schemas.microsoft.com/office/drawing/2014/main" id="{66AD731D-9266-42ED-A6C6-62419BA18C38}"/>
              </a:ext>
            </a:extLst>
          </p:cNvPr>
          <p:cNvGrpSpPr/>
          <p:nvPr userDrawn="1"/>
        </p:nvGrpSpPr>
        <p:grpSpPr>
          <a:xfrm>
            <a:off x="9503866" y="6146799"/>
            <a:ext cx="2271712" cy="331787"/>
            <a:chOff x="3827463" y="-796925"/>
            <a:chExt cx="2271712" cy="33178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CB882FA-7146-4310-93AD-3EFC83B6E6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2563" y="-709613"/>
              <a:ext cx="836612" cy="241300"/>
            </a:xfrm>
            <a:custGeom>
              <a:avLst/>
              <a:gdLst>
                <a:gd name="T0" fmla="*/ 257 w 263"/>
                <a:gd name="T1" fmla="*/ 73 h 74"/>
                <a:gd name="T2" fmla="*/ 258 w 263"/>
                <a:gd name="T3" fmla="*/ 66 h 74"/>
                <a:gd name="T4" fmla="*/ 252 w 263"/>
                <a:gd name="T5" fmla="*/ 54 h 74"/>
                <a:gd name="T6" fmla="*/ 258 w 263"/>
                <a:gd name="T7" fmla="*/ 28 h 74"/>
                <a:gd name="T8" fmla="*/ 258 w 263"/>
                <a:gd name="T9" fmla="*/ 20 h 74"/>
                <a:gd name="T10" fmla="*/ 252 w 263"/>
                <a:gd name="T11" fmla="*/ 8 h 74"/>
                <a:gd name="T12" fmla="*/ 243 w 263"/>
                <a:gd name="T13" fmla="*/ 8 h 74"/>
                <a:gd name="T14" fmla="*/ 237 w 263"/>
                <a:gd name="T15" fmla="*/ 20 h 74"/>
                <a:gd name="T16" fmla="*/ 237 w 263"/>
                <a:gd name="T17" fmla="*/ 28 h 74"/>
                <a:gd name="T18" fmla="*/ 243 w 263"/>
                <a:gd name="T19" fmla="*/ 58 h 74"/>
                <a:gd name="T20" fmla="*/ 209 w 263"/>
                <a:gd name="T21" fmla="*/ 19 h 74"/>
                <a:gd name="T22" fmla="*/ 205 w 263"/>
                <a:gd name="T23" fmla="*/ 69 h 74"/>
                <a:gd name="T24" fmla="*/ 214 w 263"/>
                <a:gd name="T25" fmla="*/ 69 h 74"/>
                <a:gd name="T26" fmla="*/ 221 w 263"/>
                <a:gd name="T27" fmla="*/ 31 h 74"/>
                <a:gd name="T28" fmla="*/ 233 w 263"/>
                <a:gd name="T29" fmla="*/ 24 h 74"/>
                <a:gd name="T30" fmla="*/ 214 w 263"/>
                <a:gd name="T31" fmla="*/ 29 h 74"/>
                <a:gd name="T32" fmla="*/ 176 w 263"/>
                <a:gd name="T33" fmla="*/ 47 h 74"/>
                <a:gd name="T34" fmla="*/ 180 w 263"/>
                <a:gd name="T35" fmla="*/ 61 h 74"/>
                <a:gd name="T36" fmla="*/ 159 w 263"/>
                <a:gd name="T37" fmla="*/ 58 h 74"/>
                <a:gd name="T38" fmla="*/ 171 w 263"/>
                <a:gd name="T39" fmla="*/ 49 h 74"/>
                <a:gd name="T40" fmla="*/ 192 w 263"/>
                <a:gd name="T41" fmla="*/ 39 h 74"/>
                <a:gd name="T42" fmla="*/ 172 w 263"/>
                <a:gd name="T43" fmla="*/ 19 h 74"/>
                <a:gd name="T44" fmla="*/ 152 w 263"/>
                <a:gd name="T45" fmla="*/ 33 h 74"/>
                <a:gd name="T46" fmla="*/ 161 w 263"/>
                <a:gd name="T47" fmla="*/ 34 h 74"/>
                <a:gd name="T48" fmla="*/ 183 w 263"/>
                <a:gd name="T49" fmla="*/ 35 h 74"/>
                <a:gd name="T50" fmla="*/ 174 w 263"/>
                <a:gd name="T51" fmla="*/ 41 h 74"/>
                <a:gd name="T52" fmla="*/ 150 w 263"/>
                <a:gd name="T53" fmla="*/ 58 h 74"/>
                <a:gd name="T54" fmla="*/ 183 w 263"/>
                <a:gd name="T55" fmla="*/ 66 h 74"/>
                <a:gd name="T56" fmla="*/ 188 w 263"/>
                <a:gd name="T57" fmla="*/ 73 h 74"/>
                <a:gd name="T58" fmla="*/ 192 w 263"/>
                <a:gd name="T59" fmla="*/ 39 h 74"/>
                <a:gd name="T60" fmla="*/ 71 w 263"/>
                <a:gd name="T61" fmla="*/ 73 h 74"/>
                <a:gd name="T62" fmla="*/ 76 w 263"/>
                <a:gd name="T63" fmla="*/ 69 h 74"/>
                <a:gd name="T64" fmla="*/ 79 w 263"/>
                <a:gd name="T65" fmla="*/ 33 h 74"/>
                <a:gd name="T66" fmla="*/ 98 w 263"/>
                <a:gd name="T67" fmla="*/ 36 h 74"/>
                <a:gd name="T68" fmla="*/ 98 w 263"/>
                <a:gd name="T69" fmla="*/ 69 h 74"/>
                <a:gd name="T70" fmla="*/ 103 w 263"/>
                <a:gd name="T71" fmla="*/ 73 h 74"/>
                <a:gd name="T72" fmla="*/ 108 w 263"/>
                <a:gd name="T73" fmla="*/ 69 h 74"/>
                <a:gd name="T74" fmla="*/ 110 w 263"/>
                <a:gd name="T75" fmla="*/ 33 h 74"/>
                <a:gd name="T76" fmla="*/ 130 w 263"/>
                <a:gd name="T77" fmla="*/ 38 h 74"/>
                <a:gd name="T78" fmla="*/ 130 w 263"/>
                <a:gd name="T79" fmla="*/ 69 h 74"/>
                <a:gd name="T80" fmla="*/ 135 w 263"/>
                <a:gd name="T81" fmla="*/ 73 h 74"/>
                <a:gd name="T82" fmla="*/ 140 w 263"/>
                <a:gd name="T83" fmla="*/ 38 h 74"/>
                <a:gd name="T84" fmla="*/ 122 w 263"/>
                <a:gd name="T85" fmla="*/ 19 h 74"/>
                <a:gd name="T86" fmla="*/ 100 w 263"/>
                <a:gd name="T87" fmla="*/ 21 h 74"/>
                <a:gd name="T88" fmla="*/ 76 w 263"/>
                <a:gd name="T89" fmla="*/ 26 h 74"/>
                <a:gd name="T90" fmla="*/ 69 w 263"/>
                <a:gd name="T91" fmla="*/ 20 h 74"/>
                <a:gd name="T92" fmla="*/ 67 w 263"/>
                <a:gd name="T93" fmla="*/ 69 h 74"/>
                <a:gd name="T94" fmla="*/ 16 w 263"/>
                <a:gd name="T95" fmla="*/ 25 h 74"/>
                <a:gd name="T96" fmla="*/ 18 w 263"/>
                <a:gd name="T97" fmla="*/ 10 h 74"/>
                <a:gd name="T98" fmla="*/ 43 w 263"/>
                <a:gd name="T99" fmla="*/ 17 h 74"/>
                <a:gd name="T100" fmla="*/ 48 w 263"/>
                <a:gd name="T101" fmla="*/ 22 h 74"/>
                <a:gd name="T102" fmla="*/ 47 w 263"/>
                <a:gd name="T103" fmla="*/ 5 h 74"/>
                <a:gd name="T104" fmla="*/ 4 w 263"/>
                <a:gd name="T105" fmla="*/ 20 h 74"/>
                <a:gd name="T106" fmla="*/ 21 w 263"/>
                <a:gd name="T107" fmla="*/ 38 h 74"/>
                <a:gd name="T108" fmla="*/ 41 w 263"/>
                <a:gd name="T109" fmla="*/ 46 h 74"/>
                <a:gd name="T110" fmla="*/ 41 w 263"/>
                <a:gd name="T111" fmla="*/ 62 h 74"/>
                <a:gd name="T112" fmla="*/ 16 w 263"/>
                <a:gd name="T113" fmla="*/ 62 h 74"/>
                <a:gd name="T114" fmla="*/ 6 w 263"/>
                <a:gd name="T115" fmla="*/ 49 h 74"/>
                <a:gd name="T116" fmla="*/ 9 w 263"/>
                <a:gd name="T117" fmla="*/ 68 h 74"/>
                <a:gd name="T118" fmla="*/ 55 w 263"/>
                <a:gd name="T119" fmla="*/ 53 h 74"/>
                <a:gd name="T120" fmla="*/ 26 w 263"/>
                <a:gd name="T121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3" h="74">
                  <a:moveTo>
                    <a:pt x="243" y="58"/>
                  </a:moveTo>
                  <a:cubicBezTo>
                    <a:pt x="243" y="66"/>
                    <a:pt x="243" y="73"/>
                    <a:pt x="257" y="73"/>
                  </a:cubicBezTo>
                  <a:cubicBezTo>
                    <a:pt x="260" y="73"/>
                    <a:pt x="263" y="73"/>
                    <a:pt x="263" y="70"/>
                  </a:cubicBezTo>
                  <a:cubicBezTo>
                    <a:pt x="263" y="66"/>
                    <a:pt x="260" y="66"/>
                    <a:pt x="258" y="66"/>
                  </a:cubicBezTo>
                  <a:cubicBezTo>
                    <a:pt x="255" y="65"/>
                    <a:pt x="253" y="65"/>
                    <a:pt x="253" y="62"/>
                  </a:cubicBezTo>
                  <a:cubicBezTo>
                    <a:pt x="252" y="61"/>
                    <a:pt x="252" y="60"/>
                    <a:pt x="252" y="54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60" y="28"/>
                    <a:pt x="262" y="28"/>
                    <a:pt x="262" y="24"/>
                  </a:cubicBezTo>
                  <a:cubicBezTo>
                    <a:pt x="262" y="20"/>
                    <a:pt x="260" y="20"/>
                    <a:pt x="258" y="20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2" y="7"/>
                    <a:pt x="252" y="4"/>
                    <a:pt x="247" y="4"/>
                  </a:cubicBezTo>
                  <a:cubicBezTo>
                    <a:pt x="243" y="4"/>
                    <a:pt x="243" y="7"/>
                    <a:pt x="243" y="8"/>
                  </a:cubicBezTo>
                  <a:cubicBezTo>
                    <a:pt x="243" y="20"/>
                    <a:pt x="243" y="20"/>
                    <a:pt x="243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3" y="20"/>
                    <a:pt x="233" y="24"/>
                  </a:cubicBezTo>
                  <a:cubicBezTo>
                    <a:pt x="233" y="28"/>
                    <a:pt x="236" y="28"/>
                    <a:pt x="237" y="28"/>
                  </a:cubicBezTo>
                  <a:cubicBezTo>
                    <a:pt x="243" y="28"/>
                    <a:pt x="243" y="28"/>
                    <a:pt x="243" y="28"/>
                  </a:cubicBezTo>
                  <a:lnTo>
                    <a:pt x="243" y="58"/>
                  </a:lnTo>
                  <a:close/>
                  <a:moveTo>
                    <a:pt x="214" y="24"/>
                  </a:moveTo>
                  <a:cubicBezTo>
                    <a:pt x="214" y="22"/>
                    <a:pt x="213" y="19"/>
                    <a:pt x="209" y="19"/>
                  </a:cubicBezTo>
                  <a:cubicBezTo>
                    <a:pt x="205" y="19"/>
                    <a:pt x="205" y="22"/>
                    <a:pt x="205" y="24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71"/>
                    <a:pt x="205" y="73"/>
                    <a:pt x="209" y="73"/>
                  </a:cubicBezTo>
                  <a:cubicBezTo>
                    <a:pt x="214" y="73"/>
                    <a:pt x="214" y="71"/>
                    <a:pt x="214" y="69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4" y="43"/>
                    <a:pt x="214" y="36"/>
                    <a:pt x="221" y="31"/>
                  </a:cubicBezTo>
                  <a:cubicBezTo>
                    <a:pt x="224" y="29"/>
                    <a:pt x="226" y="29"/>
                    <a:pt x="229" y="28"/>
                  </a:cubicBezTo>
                  <a:cubicBezTo>
                    <a:pt x="230" y="28"/>
                    <a:pt x="233" y="28"/>
                    <a:pt x="233" y="24"/>
                  </a:cubicBezTo>
                  <a:cubicBezTo>
                    <a:pt x="233" y="19"/>
                    <a:pt x="229" y="19"/>
                    <a:pt x="227" y="19"/>
                  </a:cubicBezTo>
                  <a:cubicBezTo>
                    <a:pt x="221" y="19"/>
                    <a:pt x="216" y="23"/>
                    <a:pt x="214" y="29"/>
                  </a:cubicBezTo>
                  <a:lnTo>
                    <a:pt x="214" y="24"/>
                  </a:lnTo>
                  <a:close/>
                  <a:moveTo>
                    <a:pt x="176" y="47"/>
                  </a:moveTo>
                  <a:cubicBezTo>
                    <a:pt x="180" y="47"/>
                    <a:pt x="181" y="46"/>
                    <a:pt x="183" y="46"/>
                  </a:cubicBezTo>
                  <a:cubicBezTo>
                    <a:pt x="183" y="52"/>
                    <a:pt x="183" y="57"/>
                    <a:pt x="180" y="61"/>
                  </a:cubicBezTo>
                  <a:cubicBezTo>
                    <a:pt x="179" y="63"/>
                    <a:pt x="175" y="66"/>
                    <a:pt x="169" y="66"/>
                  </a:cubicBezTo>
                  <a:cubicBezTo>
                    <a:pt x="164" y="66"/>
                    <a:pt x="159" y="63"/>
                    <a:pt x="159" y="58"/>
                  </a:cubicBezTo>
                  <a:cubicBezTo>
                    <a:pt x="159" y="52"/>
                    <a:pt x="164" y="51"/>
                    <a:pt x="166" y="50"/>
                  </a:cubicBezTo>
                  <a:cubicBezTo>
                    <a:pt x="167" y="50"/>
                    <a:pt x="169" y="49"/>
                    <a:pt x="171" y="49"/>
                  </a:cubicBezTo>
                  <a:lnTo>
                    <a:pt x="176" y="47"/>
                  </a:lnTo>
                  <a:close/>
                  <a:moveTo>
                    <a:pt x="192" y="39"/>
                  </a:moveTo>
                  <a:cubicBezTo>
                    <a:pt x="192" y="34"/>
                    <a:pt x="192" y="29"/>
                    <a:pt x="188" y="25"/>
                  </a:cubicBezTo>
                  <a:cubicBezTo>
                    <a:pt x="184" y="20"/>
                    <a:pt x="178" y="19"/>
                    <a:pt x="172" y="19"/>
                  </a:cubicBezTo>
                  <a:cubicBezTo>
                    <a:pt x="165" y="19"/>
                    <a:pt x="158" y="21"/>
                    <a:pt x="154" y="27"/>
                  </a:cubicBezTo>
                  <a:cubicBezTo>
                    <a:pt x="153" y="28"/>
                    <a:pt x="152" y="31"/>
                    <a:pt x="152" y="33"/>
                  </a:cubicBezTo>
                  <a:cubicBezTo>
                    <a:pt x="152" y="35"/>
                    <a:pt x="153" y="37"/>
                    <a:pt x="157" y="37"/>
                  </a:cubicBezTo>
                  <a:cubicBezTo>
                    <a:pt x="160" y="37"/>
                    <a:pt x="161" y="35"/>
                    <a:pt x="161" y="34"/>
                  </a:cubicBezTo>
                  <a:cubicBezTo>
                    <a:pt x="162" y="31"/>
                    <a:pt x="164" y="27"/>
                    <a:pt x="172" y="27"/>
                  </a:cubicBezTo>
                  <a:cubicBezTo>
                    <a:pt x="174" y="27"/>
                    <a:pt x="183" y="27"/>
                    <a:pt x="183" y="35"/>
                  </a:cubicBezTo>
                  <a:cubicBezTo>
                    <a:pt x="183" y="38"/>
                    <a:pt x="182" y="39"/>
                    <a:pt x="180" y="39"/>
                  </a:cubicBezTo>
                  <a:cubicBezTo>
                    <a:pt x="179" y="40"/>
                    <a:pt x="177" y="40"/>
                    <a:pt x="174" y="41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0" y="44"/>
                    <a:pt x="150" y="46"/>
                    <a:pt x="150" y="58"/>
                  </a:cubicBezTo>
                  <a:cubicBezTo>
                    <a:pt x="150" y="67"/>
                    <a:pt x="156" y="74"/>
                    <a:pt x="167" y="74"/>
                  </a:cubicBezTo>
                  <a:cubicBezTo>
                    <a:pt x="171" y="74"/>
                    <a:pt x="178" y="73"/>
                    <a:pt x="183" y="66"/>
                  </a:cubicBezTo>
                  <a:cubicBezTo>
                    <a:pt x="183" y="70"/>
                    <a:pt x="183" y="70"/>
                    <a:pt x="184" y="71"/>
                  </a:cubicBezTo>
                  <a:cubicBezTo>
                    <a:pt x="184" y="73"/>
                    <a:pt x="186" y="73"/>
                    <a:pt x="188" y="73"/>
                  </a:cubicBezTo>
                  <a:cubicBezTo>
                    <a:pt x="191" y="73"/>
                    <a:pt x="192" y="71"/>
                    <a:pt x="192" y="69"/>
                  </a:cubicBezTo>
                  <a:lnTo>
                    <a:pt x="192" y="39"/>
                  </a:lnTo>
                  <a:close/>
                  <a:moveTo>
                    <a:pt x="67" y="69"/>
                  </a:moveTo>
                  <a:cubicBezTo>
                    <a:pt x="67" y="70"/>
                    <a:pt x="67" y="73"/>
                    <a:pt x="71" y="73"/>
                  </a:cubicBezTo>
                  <a:cubicBezTo>
                    <a:pt x="74" y="73"/>
                    <a:pt x="75" y="72"/>
                    <a:pt x="76" y="71"/>
                  </a:cubicBezTo>
                  <a:cubicBezTo>
                    <a:pt x="76" y="70"/>
                    <a:pt x="76" y="70"/>
                    <a:pt x="76" y="6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0"/>
                    <a:pt x="76" y="36"/>
                    <a:pt x="79" y="33"/>
                  </a:cubicBezTo>
                  <a:cubicBezTo>
                    <a:pt x="81" y="29"/>
                    <a:pt x="85" y="27"/>
                    <a:pt x="89" y="27"/>
                  </a:cubicBezTo>
                  <a:cubicBezTo>
                    <a:pt x="97" y="27"/>
                    <a:pt x="98" y="34"/>
                    <a:pt x="98" y="36"/>
                  </a:cubicBezTo>
                  <a:cubicBezTo>
                    <a:pt x="98" y="37"/>
                    <a:pt x="98" y="38"/>
                    <a:pt x="98" y="43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70"/>
                    <a:pt x="99" y="72"/>
                    <a:pt x="101" y="73"/>
                  </a:cubicBezTo>
                  <a:cubicBezTo>
                    <a:pt x="101" y="73"/>
                    <a:pt x="102" y="73"/>
                    <a:pt x="103" y="73"/>
                  </a:cubicBezTo>
                  <a:cubicBezTo>
                    <a:pt x="104" y="73"/>
                    <a:pt x="105" y="73"/>
                    <a:pt x="106" y="73"/>
                  </a:cubicBezTo>
                  <a:cubicBezTo>
                    <a:pt x="108" y="72"/>
                    <a:pt x="108" y="70"/>
                    <a:pt x="108" y="69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39"/>
                    <a:pt x="108" y="36"/>
                    <a:pt x="110" y="33"/>
                  </a:cubicBezTo>
                  <a:cubicBezTo>
                    <a:pt x="112" y="30"/>
                    <a:pt x="115" y="27"/>
                    <a:pt x="120" y="27"/>
                  </a:cubicBezTo>
                  <a:cubicBezTo>
                    <a:pt x="130" y="27"/>
                    <a:pt x="130" y="35"/>
                    <a:pt x="130" y="38"/>
                  </a:cubicBezTo>
                  <a:cubicBezTo>
                    <a:pt x="130" y="40"/>
                    <a:pt x="130" y="43"/>
                    <a:pt x="130" y="46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2"/>
                    <a:pt x="132" y="73"/>
                  </a:cubicBezTo>
                  <a:cubicBezTo>
                    <a:pt x="133" y="73"/>
                    <a:pt x="134" y="73"/>
                    <a:pt x="135" y="73"/>
                  </a:cubicBezTo>
                  <a:cubicBezTo>
                    <a:pt x="139" y="73"/>
                    <a:pt x="140" y="70"/>
                    <a:pt x="140" y="69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3"/>
                    <a:pt x="139" y="29"/>
                    <a:pt x="136" y="24"/>
                  </a:cubicBezTo>
                  <a:cubicBezTo>
                    <a:pt x="132" y="20"/>
                    <a:pt x="127" y="19"/>
                    <a:pt x="122" y="19"/>
                  </a:cubicBezTo>
                  <a:cubicBezTo>
                    <a:pt x="114" y="19"/>
                    <a:pt x="109" y="22"/>
                    <a:pt x="105" y="27"/>
                  </a:cubicBezTo>
                  <a:cubicBezTo>
                    <a:pt x="105" y="26"/>
                    <a:pt x="103" y="23"/>
                    <a:pt x="100" y="21"/>
                  </a:cubicBezTo>
                  <a:cubicBezTo>
                    <a:pt x="97" y="19"/>
                    <a:pt x="94" y="19"/>
                    <a:pt x="91" y="19"/>
                  </a:cubicBezTo>
                  <a:cubicBezTo>
                    <a:pt x="84" y="19"/>
                    <a:pt x="80" y="21"/>
                    <a:pt x="76" y="26"/>
                  </a:cubicBezTo>
                  <a:cubicBezTo>
                    <a:pt x="76" y="23"/>
                    <a:pt x="76" y="21"/>
                    <a:pt x="74" y="20"/>
                  </a:cubicBezTo>
                  <a:cubicBezTo>
                    <a:pt x="72" y="19"/>
                    <a:pt x="70" y="19"/>
                    <a:pt x="69" y="20"/>
                  </a:cubicBezTo>
                  <a:cubicBezTo>
                    <a:pt x="67" y="21"/>
                    <a:pt x="67" y="22"/>
                    <a:pt x="67" y="24"/>
                  </a:cubicBezTo>
                  <a:lnTo>
                    <a:pt x="67" y="69"/>
                  </a:lnTo>
                  <a:close/>
                  <a:moveTo>
                    <a:pt x="26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6" y="25"/>
                    <a:pt x="14" y="23"/>
                    <a:pt x="14" y="19"/>
                  </a:cubicBezTo>
                  <a:cubicBezTo>
                    <a:pt x="14" y="15"/>
                    <a:pt x="15" y="12"/>
                    <a:pt x="18" y="10"/>
                  </a:cubicBezTo>
                  <a:cubicBezTo>
                    <a:pt x="20" y="9"/>
                    <a:pt x="24" y="8"/>
                    <a:pt x="28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4" y="18"/>
                    <a:pt x="45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1" y="9"/>
                    <a:pt x="47" y="5"/>
                  </a:cubicBezTo>
                  <a:cubicBezTo>
                    <a:pt x="41" y="0"/>
                    <a:pt x="33" y="0"/>
                    <a:pt x="28" y="0"/>
                  </a:cubicBezTo>
                  <a:cubicBezTo>
                    <a:pt x="12" y="0"/>
                    <a:pt x="4" y="8"/>
                    <a:pt x="4" y="20"/>
                  </a:cubicBezTo>
                  <a:cubicBezTo>
                    <a:pt x="4" y="31"/>
                    <a:pt x="11" y="34"/>
                    <a:pt x="13" y="35"/>
                  </a:cubicBezTo>
                  <a:cubicBezTo>
                    <a:pt x="15" y="36"/>
                    <a:pt x="18" y="37"/>
                    <a:pt x="21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4" y="42"/>
                    <a:pt x="38" y="43"/>
                    <a:pt x="41" y="46"/>
                  </a:cubicBezTo>
                  <a:cubicBezTo>
                    <a:pt x="43" y="47"/>
                    <a:pt x="45" y="50"/>
                    <a:pt x="45" y="54"/>
                  </a:cubicBezTo>
                  <a:cubicBezTo>
                    <a:pt x="45" y="57"/>
                    <a:pt x="43" y="60"/>
                    <a:pt x="41" y="62"/>
                  </a:cubicBezTo>
                  <a:cubicBezTo>
                    <a:pt x="37" y="65"/>
                    <a:pt x="31" y="65"/>
                    <a:pt x="29" y="65"/>
                  </a:cubicBezTo>
                  <a:cubicBezTo>
                    <a:pt x="26" y="65"/>
                    <a:pt x="21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9" y="68"/>
                  </a:cubicBezTo>
                  <a:cubicBezTo>
                    <a:pt x="14" y="72"/>
                    <a:pt x="21" y="74"/>
                    <a:pt x="28" y="74"/>
                  </a:cubicBezTo>
                  <a:cubicBezTo>
                    <a:pt x="40" y="74"/>
                    <a:pt x="55" y="69"/>
                    <a:pt x="55" y="53"/>
                  </a:cubicBezTo>
                  <a:cubicBezTo>
                    <a:pt x="55" y="37"/>
                    <a:pt x="43" y="34"/>
                    <a:pt x="35" y="32"/>
                  </a:cubicBezTo>
                  <a:lnTo>
                    <a:pt x="26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A2726D5-A080-4CA7-9639-8742730B8B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27463" y="-796925"/>
              <a:ext cx="1416050" cy="331787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White Frame">
            <a:extLst>
              <a:ext uri="{FF2B5EF4-FFF2-40B4-BE49-F238E27FC236}">
                <a16:creationId xmlns:a16="http://schemas.microsoft.com/office/drawing/2014/main" id="{588082D1-0FE1-41F9-A472-79CDABEB8F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39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grpSp>
        <p:nvGrpSpPr>
          <p:cNvPr id="13" name="Navina Classic">
            <a:extLst>
              <a:ext uri="{FF2B5EF4-FFF2-40B4-BE49-F238E27FC236}">
                <a16:creationId xmlns:a16="http://schemas.microsoft.com/office/drawing/2014/main" id="{9357385C-973E-453D-B7C0-79088BAD9CE0}"/>
              </a:ext>
            </a:extLst>
          </p:cNvPr>
          <p:cNvGrpSpPr/>
          <p:nvPr userDrawn="1"/>
        </p:nvGrpSpPr>
        <p:grpSpPr>
          <a:xfrm>
            <a:off x="9345116" y="6146799"/>
            <a:ext cx="2430462" cy="331788"/>
            <a:chOff x="4710113" y="-950913"/>
            <a:chExt cx="2430462" cy="3317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9D6842-FA9C-4BC4-99B3-062991EF05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51563" y="-863600"/>
              <a:ext cx="989012" cy="241300"/>
            </a:xfrm>
            <a:custGeom>
              <a:avLst/>
              <a:gdLst>
                <a:gd name="T0" fmla="*/ 288 w 311"/>
                <a:gd name="T1" fmla="*/ 27 h 74"/>
                <a:gd name="T2" fmla="*/ 309 w 311"/>
                <a:gd name="T3" fmla="*/ 34 h 74"/>
                <a:gd name="T4" fmla="*/ 265 w 311"/>
                <a:gd name="T5" fmla="*/ 35 h 74"/>
                <a:gd name="T6" fmla="*/ 308 w 311"/>
                <a:gd name="T7" fmla="*/ 63 h 74"/>
                <a:gd name="T8" fmla="*/ 301 w 311"/>
                <a:gd name="T9" fmla="*/ 57 h 74"/>
                <a:gd name="T10" fmla="*/ 248 w 311"/>
                <a:gd name="T11" fmla="*/ 12 h 74"/>
                <a:gd name="T12" fmla="*/ 242 w 311"/>
                <a:gd name="T13" fmla="*/ 6 h 74"/>
                <a:gd name="T14" fmla="*/ 243 w 311"/>
                <a:gd name="T15" fmla="*/ 24 h 74"/>
                <a:gd name="T16" fmla="*/ 252 w 311"/>
                <a:gd name="T17" fmla="*/ 71 h 74"/>
                <a:gd name="T18" fmla="*/ 212 w 311"/>
                <a:gd name="T19" fmla="*/ 40 h 74"/>
                <a:gd name="T20" fmla="*/ 212 w 311"/>
                <a:gd name="T21" fmla="*/ 26 h 74"/>
                <a:gd name="T22" fmla="*/ 232 w 311"/>
                <a:gd name="T23" fmla="*/ 33 h 74"/>
                <a:gd name="T24" fmla="*/ 208 w 311"/>
                <a:gd name="T25" fmla="*/ 49 h 74"/>
                <a:gd name="T26" fmla="*/ 213 w 311"/>
                <a:gd name="T27" fmla="*/ 67 h 74"/>
                <a:gd name="T28" fmla="*/ 197 w 311"/>
                <a:gd name="T29" fmla="*/ 54 h 74"/>
                <a:gd name="T30" fmla="*/ 213 w 311"/>
                <a:gd name="T31" fmla="*/ 74 h 74"/>
                <a:gd name="T32" fmla="*/ 218 w 311"/>
                <a:gd name="T33" fmla="*/ 42 h 74"/>
                <a:gd name="T34" fmla="*/ 155 w 311"/>
                <a:gd name="T35" fmla="*/ 33 h 74"/>
                <a:gd name="T36" fmla="*/ 176 w 311"/>
                <a:gd name="T37" fmla="*/ 33 h 74"/>
                <a:gd name="T38" fmla="*/ 165 w 311"/>
                <a:gd name="T39" fmla="*/ 19 h 74"/>
                <a:gd name="T40" fmla="*/ 166 w 311"/>
                <a:gd name="T41" fmla="*/ 50 h 74"/>
                <a:gd name="T42" fmla="*/ 155 w 311"/>
                <a:gd name="T43" fmla="*/ 62 h 74"/>
                <a:gd name="T44" fmla="*/ 144 w 311"/>
                <a:gd name="T45" fmla="*/ 58 h 74"/>
                <a:gd name="T46" fmla="*/ 179 w 311"/>
                <a:gd name="T47" fmla="*/ 70 h 74"/>
                <a:gd name="T48" fmla="*/ 164 w 311"/>
                <a:gd name="T49" fmla="*/ 40 h 74"/>
                <a:gd name="T50" fmla="*/ 123 w 311"/>
                <a:gd name="T51" fmla="*/ 61 h 74"/>
                <a:gd name="T52" fmla="*/ 108 w 311"/>
                <a:gd name="T53" fmla="*/ 50 h 74"/>
                <a:gd name="T54" fmla="*/ 134 w 311"/>
                <a:gd name="T55" fmla="*/ 39 h 74"/>
                <a:gd name="T56" fmla="*/ 97 w 311"/>
                <a:gd name="T57" fmla="*/ 27 h 74"/>
                <a:gd name="T58" fmla="*/ 104 w 311"/>
                <a:gd name="T59" fmla="*/ 34 h 74"/>
                <a:gd name="T60" fmla="*/ 123 w 311"/>
                <a:gd name="T61" fmla="*/ 39 h 74"/>
                <a:gd name="T62" fmla="*/ 92 w 311"/>
                <a:gd name="T63" fmla="*/ 58 h 74"/>
                <a:gd name="T64" fmla="*/ 126 w 311"/>
                <a:gd name="T65" fmla="*/ 71 h 74"/>
                <a:gd name="T66" fmla="*/ 134 w 311"/>
                <a:gd name="T67" fmla="*/ 39 h 74"/>
                <a:gd name="T68" fmla="*/ 73 w 311"/>
                <a:gd name="T69" fmla="*/ 5 h 74"/>
                <a:gd name="T70" fmla="*/ 82 w 311"/>
                <a:gd name="T71" fmla="*/ 69 h 74"/>
                <a:gd name="T72" fmla="*/ 16 w 311"/>
                <a:gd name="T73" fmla="*/ 57 h 74"/>
                <a:gd name="T74" fmla="*/ 34 w 311"/>
                <a:gd name="T75" fmla="*/ 8 h 74"/>
                <a:gd name="T76" fmla="*/ 64 w 311"/>
                <a:gd name="T77" fmla="*/ 21 h 74"/>
                <a:gd name="T78" fmla="*/ 9 w 311"/>
                <a:gd name="T79" fmla="*/ 10 h 74"/>
                <a:gd name="T80" fmla="*/ 34 w 311"/>
                <a:gd name="T81" fmla="*/ 74 h 74"/>
                <a:gd name="T82" fmla="*/ 59 w 311"/>
                <a:gd name="T8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1" h="74">
                  <a:moveTo>
                    <a:pt x="288" y="66"/>
                  </a:moveTo>
                  <a:cubicBezTo>
                    <a:pt x="275" y="66"/>
                    <a:pt x="273" y="55"/>
                    <a:pt x="273" y="46"/>
                  </a:cubicBezTo>
                  <a:cubicBezTo>
                    <a:pt x="273" y="36"/>
                    <a:pt x="277" y="27"/>
                    <a:pt x="288" y="27"/>
                  </a:cubicBezTo>
                  <a:cubicBezTo>
                    <a:pt x="296" y="27"/>
                    <a:pt x="299" y="32"/>
                    <a:pt x="300" y="34"/>
                  </a:cubicBezTo>
                  <a:cubicBezTo>
                    <a:pt x="301" y="36"/>
                    <a:pt x="302" y="38"/>
                    <a:pt x="304" y="38"/>
                  </a:cubicBezTo>
                  <a:cubicBezTo>
                    <a:pt x="307" y="38"/>
                    <a:pt x="309" y="36"/>
                    <a:pt x="309" y="34"/>
                  </a:cubicBezTo>
                  <a:cubicBezTo>
                    <a:pt x="309" y="33"/>
                    <a:pt x="309" y="32"/>
                    <a:pt x="307" y="29"/>
                  </a:cubicBezTo>
                  <a:cubicBezTo>
                    <a:pt x="305" y="24"/>
                    <a:pt x="300" y="19"/>
                    <a:pt x="288" y="19"/>
                  </a:cubicBezTo>
                  <a:cubicBezTo>
                    <a:pt x="284" y="19"/>
                    <a:pt x="270" y="19"/>
                    <a:pt x="265" y="35"/>
                  </a:cubicBezTo>
                  <a:cubicBezTo>
                    <a:pt x="263" y="38"/>
                    <a:pt x="263" y="42"/>
                    <a:pt x="263" y="46"/>
                  </a:cubicBezTo>
                  <a:cubicBezTo>
                    <a:pt x="263" y="59"/>
                    <a:pt x="269" y="74"/>
                    <a:pt x="288" y="74"/>
                  </a:cubicBezTo>
                  <a:cubicBezTo>
                    <a:pt x="302" y="74"/>
                    <a:pt x="307" y="66"/>
                    <a:pt x="308" y="63"/>
                  </a:cubicBezTo>
                  <a:cubicBezTo>
                    <a:pt x="310" y="61"/>
                    <a:pt x="311" y="58"/>
                    <a:pt x="311" y="57"/>
                  </a:cubicBezTo>
                  <a:cubicBezTo>
                    <a:pt x="311" y="53"/>
                    <a:pt x="307" y="53"/>
                    <a:pt x="306" y="53"/>
                  </a:cubicBezTo>
                  <a:cubicBezTo>
                    <a:pt x="303" y="53"/>
                    <a:pt x="302" y="55"/>
                    <a:pt x="301" y="57"/>
                  </a:cubicBezTo>
                  <a:cubicBezTo>
                    <a:pt x="300" y="60"/>
                    <a:pt x="297" y="66"/>
                    <a:pt x="288" y="66"/>
                  </a:cubicBezTo>
                  <a:moveTo>
                    <a:pt x="242" y="6"/>
                  </a:moveTo>
                  <a:cubicBezTo>
                    <a:pt x="242" y="9"/>
                    <a:pt x="244" y="12"/>
                    <a:pt x="248" y="12"/>
                  </a:cubicBezTo>
                  <a:cubicBezTo>
                    <a:pt x="251" y="12"/>
                    <a:pt x="253" y="10"/>
                    <a:pt x="253" y="6"/>
                  </a:cubicBezTo>
                  <a:cubicBezTo>
                    <a:pt x="253" y="2"/>
                    <a:pt x="251" y="0"/>
                    <a:pt x="248" y="0"/>
                  </a:cubicBezTo>
                  <a:cubicBezTo>
                    <a:pt x="245" y="0"/>
                    <a:pt x="242" y="2"/>
                    <a:pt x="242" y="6"/>
                  </a:cubicBezTo>
                  <a:moveTo>
                    <a:pt x="252" y="24"/>
                  </a:moveTo>
                  <a:cubicBezTo>
                    <a:pt x="252" y="23"/>
                    <a:pt x="252" y="19"/>
                    <a:pt x="248" y="19"/>
                  </a:cubicBezTo>
                  <a:cubicBezTo>
                    <a:pt x="244" y="19"/>
                    <a:pt x="243" y="23"/>
                    <a:pt x="243" y="24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72"/>
                    <a:pt x="245" y="73"/>
                    <a:pt x="248" y="73"/>
                  </a:cubicBezTo>
                  <a:cubicBezTo>
                    <a:pt x="250" y="73"/>
                    <a:pt x="252" y="72"/>
                    <a:pt x="252" y="71"/>
                  </a:cubicBezTo>
                  <a:cubicBezTo>
                    <a:pt x="252" y="71"/>
                    <a:pt x="252" y="70"/>
                    <a:pt x="252" y="69"/>
                  </a:cubicBezTo>
                  <a:lnTo>
                    <a:pt x="252" y="24"/>
                  </a:lnTo>
                  <a:close/>
                  <a:moveTo>
                    <a:pt x="212" y="40"/>
                  </a:moveTo>
                  <a:cubicBezTo>
                    <a:pt x="207" y="39"/>
                    <a:pt x="203" y="38"/>
                    <a:pt x="203" y="33"/>
                  </a:cubicBezTo>
                  <a:cubicBezTo>
                    <a:pt x="203" y="31"/>
                    <a:pt x="204" y="29"/>
                    <a:pt x="206" y="28"/>
                  </a:cubicBezTo>
                  <a:cubicBezTo>
                    <a:pt x="208" y="26"/>
                    <a:pt x="211" y="26"/>
                    <a:pt x="212" y="26"/>
                  </a:cubicBezTo>
                  <a:cubicBezTo>
                    <a:pt x="220" y="26"/>
                    <a:pt x="223" y="31"/>
                    <a:pt x="224" y="33"/>
                  </a:cubicBezTo>
                  <a:cubicBezTo>
                    <a:pt x="225" y="36"/>
                    <a:pt x="226" y="37"/>
                    <a:pt x="228" y="37"/>
                  </a:cubicBezTo>
                  <a:cubicBezTo>
                    <a:pt x="230" y="37"/>
                    <a:pt x="232" y="36"/>
                    <a:pt x="232" y="33"/>
                  </a:cubicBezTo>
                  <a:cubicBezTo>
                    <a:pt x="232" y="31"/>
                    <a:pt x="230" y="19"/>
                    <a:pt x="212" y="19"/>
                  </a:cubicBezTo>
                  <a:cubicBezTo>
                    <a:pt x="195" y="19"/>
                    <a:pt x="194" y="32"/>
                    <a:pt x="194" y="34"/>
                  </a:cubicBezTo>
                  <a:cubicBezTo>
                    <a:pt x="194" y="44"/>
                    <a:pt x="203" y="47"/>
                    <a:pt x="208" y="49"/>
                  </a:cubicBezTo>
                  <a:cubicBezTo>
                    <a:pt x="214" y="50"/>
                    <a:pt x="214" y="50"/>
                    <a:pt x="214" y="50"/>
                  </a:cubicBezTo>
                  <a:cubicBezTo>
                    <a:pt x="219" y="52"/>
                    <a:pt x="224" y="53"/>
                    <a:pt x="224" y="59"/>
                  </a:cubicBezTo>
                  <a:cubicBezTo>
                    <a:pt x="224" y="63"/>
                    <a:pt x="219" y="67"/>
                    <a:pt x="213" y="67"/>
                  </a:cubicBezTo>
                  <a:cubicBezTo>
                    <a:pt x="209" y="67"/>
                    <a:pt x="205" y="65"/>
                    <a:pt x="203" y="62"/>
                  </a:cubicBezTo>
                  <a:cubicBezTo>
                    <a:pt x="202" y="60"/>
                    <a:pt x="202" y="60"/>
                    <a:pt x="200" y="56"/>
                  </a:cubicBezTo>
                  <a:cubicBezTo>
                    <a:pt x="200" y="55"/>
                    <a:pt x="199" y="54"/>
                    <a:pt x="197" y="54"/>
                  </a:cubicBezTo>
                  <a:cubicBezTo>
                    <a:pt x="195" y="54"/>
                    <a:pt x="192" y="55"/>
                    <a:pt x="192" y="58"/>
                  </a:cubicBezTo>
                  <a:cubicBezTo>
                    <a:pt x="192" y="60"/>
                    <a:pt x="193" y="65"/>
                    <a:pt x="197" y="69"/>
                  </a:cubicBezTo>
                  <a:cubicBezTo>
                    <a:pt x="203" y="74"/>
                    <a:pt x="210" y="74"/>
                    <a:pt x="213" y="74"/>
                  </a:cubicBezTo>
                  <a:cubicBezTo>
                    <a:pt x="217" y="74"/>
                    <a:pt x="223" y="73"/>
                    <a:pt x="227" y="70"/>
                  </a:cubicBezTo>
                  <a:cubicBezTo>
                    <a:pt x="230" y="68"/>
                    <a:pt x="233" y="64"/>
                    <a:pt x="233" y="58"/>
                  </a:cubicBezTo>
                  <a:cubicBezTo>
                    <a:pt x="233" y="47"/>
                    <a:pt x="223" y="44"/>
                    <a:pt x="218" y="42"/>
                  </a:cubicBezTo>
                  <a:lnTo>
                    <a:pt x="212" y="40"/>
                  </a:lnTo>
                  <a:close/>
                  <a:moveTo>
                    <a:pt x="164" y="40"/>
                  </a:moveTo>
                  <a:cubicBezTo>
                    <a:pt x="159" y="39"/>
                    <a:pt x="155" y="38"/>
                    <a:pt x="155" y="33"/>
                  </a:cubicBezTo>
                  <a:cubicBezTo>
                    <a:pt x="155" y="31"/>
                    <a:pt x="156" y="29"/>
                    <a:pt x="158" y="28"/>
                  </a:cubicBezTo>
                  <a:cubicBezTo>
                    <a:pt x="160" y="26"/>
                    <a:pt x="163" y="26"/>
                    <a:pt x="164" y="26"/>
                  </a:cubicBezTo>
                  <a:cubicBezTo>
                    <a:pt x="172" y="26"/>
                    <a:pt x="175" y="31"/>
                    <a:pt x="176" y="33"/>
                  </a:cubicBezTo>
                  <a:cubicBezTo>
                    <a:pt x="177" y="36"/>
                    <a:pt x="178" y="37"/>
                    <a:pt x="180" y="37"/>
                  </a:cubicBezTo>
                  <a:cubicBezTo>
                    <a:pt x="182" y="37"/>
                    <a:pt x="185" y="36"/>
                    <a:pt x="185" y="33"/>
                  </a:cubicBezTo>
                  <a:cubicBezTo>
                    <a:pt x="185" y="31"/>
                    <a:pt x="182" y="19"/>
                    <a:pt x="165" y="19"/>
                  </a:cubicBezTo>
                  <a:cubicBezTo>
                    <a:pt x="147" y="19"/>
                    <a:pt x="146" y="32"/>
                    <a:pt x="146" y="34"/>
                  </a:cubicBezTo>
                  <a:cubicBezTo>
                    <a:pt x="146" y="44"/>
                    <a:pt x="155" y="47"/>
                    <a:pt x="160" y="49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71" y="52"/>
                    <a:pt x="176" y="53"/>
                    <a:pt x="176" y="59"/>
                  </a:cubicBezTo>
                  <a:cubicBezTo>
                    <a:pt x="176" y="63"/>
                    <a:pt x="172" y="67"/>
                    <a:pt x="166" y="67"/>
                  </a:cubicBezTo>
                  <a:cubicBezTo>
                    <a:pt x="161" y="67"/>
                    <a:pt x="157" y="65"/>
                    <a:pt x="155" y="62"/>
                  </a:cubicBezTo>
                  <a:cubicBezTo>
                    <a:pt x="154" y="60"/>
                    <a:pt x="154" y="60"/>
                    <a:pt x="152" y="56"/>
                  </a:cubicBezTo>
                  <a:cubicBezTo>
                    <a:pt x="152" y="55"/>
                    <a:pt x="151" y="54"/>
                    <a:pt x="149" y="54"/>
                  </a:cubicBezTo>
                  <a:cubicBezTo>
                    <a:pt x="147" y="54"/>
                    <a:pt x="144" y="55"/>
                    <a:pt x="144" y="58"/>
                  </a:cubicBezTo>
                  <a:cubicBezTo>
                    <a:pt x="144" y="60"/>
                    <a:pt x="145" y="65"/>
                    <a:pt x="150" y="69"/>
                  </a:cubicBezTo>
                  <a:cubicBezTo>
                    <a:pt x="155" y="74"/>
                    <a:pt x="162" y="74"/>
                    <a:pt x="165" y="74"/>
                  </a:cubicBezTo>
                  <a:cubicBezTo>
                    <a:pt x="170" y="74"/>
                    <a:pt x="175" y="73"/>
                    <a:pt x="179" y="70"/>
                  </a:cubicBezTo>
                  <a:cubicBezTo>
                    <a:pt x="182" y="68"/>
                    <a:pt x="185" y="64"/>
                    <a:pt x="185" y="58"/>
                  </a:cubicBezTo>
                  <a:cubicBezTo>
                    <a:pt x="185" y="47"/>
                    <a:pt x="175" y="44"/>
                    <a:pt x="170" y="42"/>
                  </a:cubicBezTo>
                  <a:lnTo>
                    <a:pt x="164" y="40"/>
                  </a:lnTo>
                  <a:close/>
                  <a:moveTo>
                    <a:pt x="119" y="47"/>
                  </a:moveTo>
                  <a:cubicBezTo>
                    <a:pt x="123" y="47"/>
                    <a:pt x="124" y="46"/>
                    <a:pt x="126" y="46"/>
                  </a:cubicBezTo>
                  <a:cubicBezTo>
                    <a:pt x="126" y="52"/>
                    <a:pt x="125" y="57"/>
                    <a:pt x="123" y="61"/>
                  </a:cubicBezTo>
                  <a:cubicBezTo>
                    <a:pt x="121" y="63"/>
                    <a:pt x="117" y="66"/>
                    <a:pt x="112" y="66"/>
                  </a:cubicBezTo>
                  <a:cubicBezTo>
                    <a:pt x="107" y="66"/>
                    <a:pt x="102" y="63"/>
                    <a:pt x="102" y="58"/>
                  </a:cubicBezTo>
                  <a:cubicBezTo>
                    <a:pt x="102" y="52"/>
                    <a:pt x="107" y="51"/>
                    <a:pt x="108" y="50"/>
                  </a:cubicBezTo>
                  <a:cubicBezTo>
                    <a:pt x="110" y="50"/>
                    <a:pt x="112" y="49"/>
                    <a:pt x="113" y="49"/>
                  </a:cubicBezTo>
                  <a:lnTo>
                    <a:pt x="119" y="47"/>
                  </a:lnTo>
                  <a:close/>
                  <a:moveTo>
                    <a:pt x="134" y="39"/>
                  </a:moveTo>
                  <a:cubicBezTo>
                    <a:pt x="134" y="34"/>
                    <a:pt x="134" y="29"/>
                    <a:pt x="131" y="25"/>
                  </a:cubicBezTo>
                  <a:cubicBezTo>
                    <a:pt x="127" y="20"/>
                    <a:pt x="121" y="19"/>
                    <a:pt x="115" y="19"/>
                  </a:cubicBezTo>
                  <a:cubicBezTo>
                    <a:pt x="108" y="19"/>
                    <a:pt x="101" y="21"/>
                    <a:pt x="97" y="27"/>
                  </a:cubicBezTo>
                  <a:cubicBezTo>
                    <a:pt x="96" y="28"/>
                    <a:pt x="95" y="31"/>
                    <a:pt x="95" y="33"/>
                  </a:cubicBezTo>
                  <a:cubicBezTo>
                    <a:pt x="95" y="35"/>
                    <a:pt x="96" y="37"/>
                    <a:pt x="99" y="37"/>
                  </a:cubicBezTo>
                  <a:cubicBezTo>
                    <a:pt x="103" y="37"/>
                    <a:pt x="103" y="35"/>
                    <a:pt x="104" y="34"/>
                  </a:cubicBezTo>
                  <a:cubicBezTo>
                    <a:pt x="105" y="31"/>
                    <a:pt x="106" y="27"/>
                    <a:pt x="115" y="27"/>
                  </a:cubicBezTo>
                  <a:cubicBezTo>
                    <a:pt x="117" y="27"/>
                    <a:pt x="126" y="27"/>
                    <a:pt x="126" y="35"/>
                  </a:cubicBezTo>
                  <a:cubicBezTo>
                    <a:pt x="126" y="38"/>
                    <a:pt x="125" y="39"/>
                    <a:pt x="123" y="39"/>
                  </a:cubicBezTo>
                  <a:cubicBezTo>
                    <a:pt x="122" y="40"/>
                    <a:pt x="120" y="40"/>
                    <a:pt x="117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2" y="44"/>
                    <a:pt x="92" y="46"/>
                    <a:pt x="92" y="58"/>
                  </a:cubicBezTo>
                  <a:cubicBezTo>
                    <a:pt x="92" y="67"/>
                    <a:pt x="99" y="74"/>
                    <a:pt x="110" y="74"/>
                  </a:cubicBezTo>
                  <a:cubicBezTo>
                    <a:pt x="114" y="74"/>
                    <a:pt x="121" y="73"/>
                    <a:pt x="126" y="66"/>
                  </a:cubicBezTo>
                  <a:cubicBezTo>
                    <a:pt x="126" y="70"/>
                    <a:pt x="126" y="70"/>
                    <a:pt x="126" y="71"/>
                  </a:cubicBezTo>
                  <a:cubicBezTo>
                    <a:pt x="127" y="73"/>
                    <a:pt x="129" y="73"/>
                    <a:pt x="130" y="73"/>
                  </a:cubicBezTo>
                  <a:cubicBezTo>
                    <a:pt x="134" y="73"/>
                    <a:pt x="134" y="71"/>
                    <a:pt x="134" y="69"/>
                  </a:cubicBezTo>
                  <a:lnTo>
                    <a:pt x="134" y="39"/>
                  </a:lnTo>
                  <a:close/>
                  <a:moveTo>
                    <a:pt x="82" y="5"/>
                  </a:moveTo>
                  <a:cubicBezTo>
                    <a:pt x="82" y="4"/>
                    <a:pt x="82" y="0"/>
                    <a:pt x="78" y="0"/>
                  </a:cubicBezTo>
                  <a:cubicBezTo>
                    <a:pt x="73" y="0"/>
                    <a:pt x="73" y="4"/>
                    <a:pt x="73" y="5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72"/>
                    <a:pt x="75" y="73"/>
                    <a:pt x="78" y="73"/>
                  </a:cubicBezTo>
                  <a:cubicBezTo>
                    <a:pt x="82" y="73"/>
                    <a:pt x="82" y="70"/>
                    <a:pt x="82" y="69"/>
                  </a:cubicBezTo>
                  <a:lnTo>
                    <a:pt x="82" y="5"/>
                  </a:lnTo>
                  <a:close/>
                  <a:moveTo>
                    <a:pt x="34" y="66"/>
                  </a:moveTo>
                  <a:cubicBezTo>
                    <a:pt x="29" y="66"/>
                    <a:pt x="21" y="65"/>
                    <a:pt x="16" y="57"/>
                  </a:cubicBezTo>
                  <a:cubicBezTo>
                    <a:pt x="12" y="51"/>
                    <a:pt x="10" y="44"/>
                    <a:pt x="10" y="37"/>
                  </a:cubicBezTo>
                  <a:cubicBezTo>
                    <a:pt x="10" y="29"/>
                    <a:pt x="12" y="19"/>
                    <a:pt x="19" y="13"/>
                  </a:cubicBezTo>
                  <a:cubicBezTo>
                    <a:pt x="24" y="9"/>
                    <a:pt x="30" y="8"/>
                    <a:pt x="34" y="8"/>
                  </a:cubicBezTo>
                  <a:cubicBezTo>
                    <a:pt x="42" y="8"/>
                    <a:pt x="49" y="10"/>
                    <a:pt x="54" y="21"/>
                  </a:cubicBezTo>
                  <a:cubicBezTo>
                    <a:pt x="55" y="24"/>
                    <a:pt x="56" y="26"/>
                    <a:pt x="58" y="26"/>
                  </a:cubicBezTo>
                  <a:cubicBezTo>
                    <a:pt x="61" y="26"/>
                    <a:pt x="64" y="24"/>
                    <a:pt x="64" y="21"/>
                  </a:cubicBezTo>
                  <a:cubicBezTo>
                    <a:pt x="64" y="18"/>
                    <a:pt x="61" y="12"/>
                    <a:pt x="58" y="9"/>
                  </a:cubicBezTo>
                  <a:cubicBezTo>
                    <a:pt x="50" y="0"/>
                    <a:pt x="38" y="0"/>
                    <a:pt x="34" y="0"/>
                  </a:cubicBezTo>
                  <a:cubicBezTo>
                    <a:pt x="30" y="0"/>
                    <a:pt x="18" y="0"/>
                    <a:pt x="9" y="10"/>
                  </a:cubicBezTo>
                  <a:cubicBezTo>
                    <a:pt x="2" y="17"/>
                    <a:pt x="0" y="27"/>
                    <a:pt x="0" y="37"/>
                  </a:cubicBezTo>
                  <a:cubicBezTo>
                    <a:pt x="0" y="47"/>
                    <a:pt x="2" y="56"/>
                    <a:pt x="8" y="64"/>
                  </a:cubicBezTo>
                  <a:cubicBezTo>
                    <a:pt x="11" y="68"/>
                    <a:pt x="18" y="74"/>
                    <a:pt x="34" y="74"/>
                  </a:cubicBezTo>
                  <a:cubicBezTo>
                    <a:pt x="40" y="74"/>
                    <a:pt x="53" y="73"/>
                    <a:pt x="61" y="61"/>
                  </a:cubicBezTo>
                  <a:cubicBezTo>
                    <a:pt x="62" y="60"/>
                    <a:pt x="65" y="55"/>
                    <a:pt x="65" y="52"/>
                  </a:cubicBezTo>
                  <a:cubicBezTo>
                    <a:pt x="65" y="49"/>
                    <a:pt x="61" y="48"/>
                    <a:pt x="59" y="48"/>
                  </a:cubicBezTo>
                  <a:cubicBezTo>
                    <a:pt x="56" y="48"/>
                    <a:pt x="56" y="50"/>
                    <a:pt x="54" y="53"/>
                  </a:cubicBezTo>
                  <a:cubicBezTo>
                    <a:pt x="51" y="61"/>
                    <a:pt x="43" y="66"/>
                    <a:pt x="34" y="6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4F7CDC4-77E7-4CEA-A203-C364AE44D2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10113" y="-950913"/>
              <a:ext cx="1416050" cy="331788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White Frame">
            <a:extLst>
              <a:ext uri="{FF2B5EF4-FFF2-40B4-BE49-F238E27FC236}">
                <a16:creationId xmlns:a16="http://schemas.microsoft.com/office/drawing/2014/main" id="{DB162BB3-7193-4D28-9E28-412CA9AA57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99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pic>
        <p:nvPicPr>
          <p:cNvPr id="7" name="White Frame">
            <a:extLst>
              <a:ext uri="{FF2B5EF4-FFF2-40B4-BE49-F238E27FC236}">
                <a16:creationId xmlns:a16="http://schemas.microsoft.com/office/drawing/2014/main" id="{139FB7F4-FAF5-4AF5-B254-78188C9E1C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 Logo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oFric Logo">
            <a:extLst>
              <a:ext uri="{FF2B5EF4-FFF2-40B4-BE49-F238E27FC236}">
                <a16:creationId xmlns:a16="http://schemas.microsoft.com/office/drawing/2014/main" id="{A710B2A7-FB73-4E4D-A0CB-815636CD8F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87039" y="6144614"/>
            <a:ext cx="1279525" cy="331788"/>
          </a:xfrm>
          <a:custGeom>
            <a:avLst/>
            <a:gdLst>
              <a:gd name="T0" fmla="*/ 388 w 401"/>
              <a:gd name="T1" fmla="*/ 4 h 102"/>
              <a:gd name="T2" fmla="*/ 401 w 401"/>
              <a:gd name="T3" fmla="*/ 15 h 102"/>
              <a:gd name="T4" fmla="*/ 388 w 401"/>
              <a:gd name="T5" fmla="*/ 28 h 102"/>
              <a:gd name="T6" fmla="*/ 387 w 401"/>
              <a:gd name="T7" fmla="*/ 10 h 102"/>
              <a:gd name="T8" fmla="*/ 390 w 401"/>
              <a:gd name="T9" fmla="*/ 13 h 102"/>
              <a:gd name="T10" fmla="*/ 386 w 401"/>
              <a:gd name="T11" fmla="*/ 10 h 102"/>
              <a:gd name="T12" fmla="*/ 386 w 401"/>
              <a:gd name="T13" fmla="*/ 23 h 102"/>
              <a:gd name="T14" fmla="*/ 390 w 401"/>
              <a:gd name="T15" fmla="*/ 23 h 102"/>
              <a:gd name="T16" fmla="*/ 392 w 401"/>
              <a:gd name="T17" fmla="*/ 15 h 102"/>
              <a:gd name="T18" fmla="*/ 388 w 401"/>
              <a:gd name="T19" fmla="*/ 7 h 102"/>
              <a:gd name="T20" fmla="*/ 332 w 401"/>
              <a:gd name="T21" fmla="*/ 65 h 102"/>
              <a:gd name="T22" fmla="*/ 362 w 401"/>
              <a:gd name="T23" fmla="*/ 48 h 102"/>
              <a:gd name="T24" fmla="*/ 381 w 401"/>
              <a:gd name="T25" fmla="*/ 45 h 102"/>
              <a:gd name="T26" fmla="*/ 311 w 401"/>
              <a:gd name="T27" fmla="*/ 65 h 102"/>
              <a:gd name="T28" fmla="*/ 364 w 401"/>
              <a:gd name="T29" fmla="*/ 73 h 102"/>
              <a:gd name="T30" fmla="*/ 304 w 401"/>
              <a:gd name="T31" fmla="*/ 21 h 102"/>
              <a:gd name="T32" fmla="*/ 296 w 401"/>
              <a:gd name="T33" fmla="*/ 10 h 102"/>
              <a:gd name="T34" fmla="*/ 278 w 401"/>
              <a:gd name="T35" fmla="*/ 100 h 102"/>
              <a:gd name="T36" fmla="*/ 296 w 401"/>
              <a:gd name="T37" fmla="*/ 88 h 102"/>
              <a:gd name="T38" fmla="*/ 302 w 401"/>
              <a:gd name="T39" fmla="*/ 28 h 102"/>
              <a:gd name="T40" fmla="*/ 276 w 401"/>
              <a:gd name="T41" fmla="*/ 88 h 102"/>
              <a:gd name="T42" fmla="*/ 232 w 401"/>
              <a:gd name="T43" fmla="*/ 101 h 102"/>
              <a:gd name="T44" fmla="*/ 252 w 401"/>
              <a:gd name="T45" fmla="*/ 66 h 102"/>
              <a:gd name="T46" fmla="*/ 282 w 401"/>
              <a:gd name="T47" fmla="*/ 43 h 102"/>
              <a:gd name="T48" fmla="*/ 261 w 401"/>
              <a:gd name="T49" fmla="*/ 35 h 102"/>
              <a:gd name="T50" fmla="*/ 255 w 401"/>
              <a:gd name="T51" fmla="*/ 29 h 102"/>
              <a:gd name="T52" fmla="*/ 238 w 401"/>
              <a:gd name="T53" fmla="*/ 40 h 102"/>
              <a:gd name="T54" fmla="*/ 240 w 401"/>
              <a:gd name="T55" fmla="*/ 16 h 102"/>
              <a:gd name="T56" fmla="*/ 233 w 401"/>
              <a:gd name="T57" fmla="*/ 2 h 102"/>
              <a:gd name="T58" fmla="*/ 171 w 401"/>
              <a:gd name="T59" fmla="*/ 16 h 102"/>
              <a:gd name="T60" fmla="*/ 159 w 401"/>
              <a:gd name="T61" fmla="*/ 101 h 102"/>
              <a:gd name="T62" fmla="*/ 181 w 401"/>
              <a:gd name="T63" fmla="*/ 59 h 102"/>
              <a:gd name="T64" fmla="*/ 228 w 401"/>
              <a:gd name="T65" fmla="*/ 46 h 102"/>
              <a:gd name="T66" fmla="*/ 192 w 401"/>
              <a:gd name="T67" fmla="*/ 20 h 102"/>
              <a:gd name="T68" fmla="*/ 129 w 401"/>
              <a:gd name="T69" fmla="*/ 51 h 102"/>
              <a:gd name="T70" fmla="*/ 106 w 401"/>
              <a:gd name="T71" fmla="*/ 85 h 102"/>
              <a:gd name="T72" fmla="*/ 118 w 401"/>
              <a:gd name="T73" fmla="*/ 43 h 102"/>
              <a:gd name="T74" fmla="*/ 149 w 401"/>
              <a:gd name="T75" fmla="*/ 64 h 102"/>
              <a:gd name="T76" fmla="*/ 75 w 401"/>
              <a:gd name="T77" fmla="*/ 64 h 102"/>
              <a:gd name="T78" fmla="*/ 36 w 401"/>
              <a:gd name="T79" fmla="*/ 2 h 102"/>
              <a:gd name="T80" fmla="*/ 2 w 401"/>
              <a:gd name="T81" fmla="*/ 86 h 102"/>
              <a:gd name="T82" fmla="*/ 55 w 401"/>
              <a:gd name="T83" fmla="*/ 100 h 102"/>
              <a:gd name="T84" fmla="*/ 68 w 401"/>
              <a:gd name="T85" fmla="*/ 87 h 102"/>
              <a:gd name="T86" fmla="*/ 43 w 401"/>
              <a:gd name="T87" fmla="*/ 1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1" h="102">
                <a:moveTo>
                  <a:pt x="388" y="27"/>
                </a:moveTo>
                <a:cubicBezTo>
                  <a:pt x="381" y="27"/>
                  <a:pt x="376" y="22"/>
                  <a:pt x="376" y="15"/>
                </a:cubicBezTo>
                <a:cubicBezTo>
                  <a:pt x="376" y="9"/>
                  <a:pt x="381" y="4"/>
                  <a:pt x="388" y="4"/>
                </a:cubicBezTo>
                <a:cubicBezTo>
                  <a:pt x="394" y="4"/>
                  <a:pt x="399" y="9"/>
                  <a:pt x="399" y="15"/>
                </a:cubicBezTo>
                <a:cubicBezTo>
                  <a:pt x="399" y="22"/>
                  <a:pt x="394" y="27"/>
                  <a:pt x="388" y="27"/>
                </a:cubicBezTo>
                <a:moveTo>
                  <a:pt x="401" y="15"/>
                </a:moveTo>
                <a:cubicBezTo>
                  <a:pt x="401" y="8"/>
                  <a:pt x="395" y="2"/>
                  <a:pt x="388" y="2"/>
                </a:cubicBezTo>
                <a:cubicBezTo>
                  <a:pt x="381" y="2"/>
                  <a:pt x="375" y="8"/>
                  <a:pt x="375" y="15"/>
                </a:cubicBezTo>
                <a:cubicBezTo>
                  <a:pt x="375" y="23"/>
                  <a:pt x="381" y="28"/>
                  <a:pt x="388" y="28"/>
                </a:cubicBezTo>
                <a:cubicBezTo>
                  <a:pt x="395" y="28"/>
                  <a:pt x="401" y="22"/>
                  <a:pt x="401" y="15"/>
                </a:cubicBezTo>
                <a:moveTo>
                  <a:pt x="386" y="10"/>
                </a:moveTo>
                <a:cubicBezTo>
                  <a:pt x="387" y="10"/>
                  <a:pt x="387" y="10"/>
                  <a:pt x="387" y="10"/>
                </a:cubicBezTo>
                <a:cubicBezTo>
                  <a:pt x="389" y="10"/>
                  <a:pt x="389" y="10"/>
                  <a:pt x="390" y="10"/>
                </a:cubicBezTo>
                <a:cubicBezTo>
                  <a:pt x="390" y="10"/>
                  <a:pt x="390" y="11"/>
                  <a:pt x="390" y="11"/>
                </a:cubicBezTo>
                <a:cubicBezTo>
                  <a:pt x="390" y="12"/>
                  <a:pt x="390" y="13"/>
                  <a:pt x="390" y="13"/>
                </a:cubicBezTo>
                <a:cubicBezTo>
                  <a:pt x="389" y="13"/>
                  <a:pt x="389" y="13"/>
                  <a:pt x="387" y="13"/>
                </a:cubicBezTo>
                <a:cubicBezTo>
                  <a:pt x="386" y="13"/>
                  <a:pt x="386" y="13"/>
                  <a:pt x="386" y="13"/>
                </a:cubicBezTo>
                <a:lnTo>
                  <a:pt x="386" y="10"/>
                </a:lnTo>
                <a:close/>
                <a:moveTo>
                  <a:pt x="382" y="7"/>
                </a:moveTo>
                <a:cubicBezTo>
                  <a:pt x="382" y="23"/>
                  <a:pt x="382" y="23"/>
                  <a:pt x="382" y="23"/>
                </a:cubicBezTo>
                <a:cubicBezTo>
                  <a:pt x="386" y="23"/>
                  <a:pt x="386" y="23"/>
                  <a:pt x="386" y="23"/>
                </a:cubicBezTo>
                <a:cubicBezTo>
                  <a:pt x="386" y="16"/>
                  <a:pt x="386" y="16"/>
                  <a:pt x="386" y="16"/>
                </a:cubicBezTo>
                <a:cubicBezTo>
                  <a:pt x="389" y="16"/>
                  <a:pt x="389" y="16"/>
                  <a:pt x="389" y="20"/>
                </a:cubicBezTo>
                <a:cubicBezTo>
                  <a:pt x="390" y="21"/>
                  <a:pt x="390" y="22"/>
                  <a:pt x="390" y="23"/>
                </a:cubicBezTo>
                <a:cubicBezTo>
                  <a:pt x="395" y="23"/>
                  <a:pt x="395" y="23"/>
                  <a:pt x="395" y="23"/>
                </a:cubicBezTo>
                <a:cubicBezTo>
                  <a:pt x="394" y="22"/>
                  <a:pt x="394" y="20"/>
                  <a:pt x="393" y="18"/>
                </a:cubicBezTo>
                <a:cubicBezTo>
                  <a:pt x="393" y="16"/>
                  <a:pt x="393" y="16"/>
                  <a:pt x="392" y="15"/>
                </a:cubicBezTo>
                <a:cubicBezTo>
                  <a:pt x="393" y="15"/>
                  <a:pt x="394" y="14"/>
                  <a:pt x="394" y="11"/>
                </a:cubicBezTo>
                <a:cubicBezTo>
                  <a:pt x="394" y="10"/>
                  <a:pt x="394" y="8"/>
                  <a:pt x="392" y="7"/>
                </a:cubicBezTo>
                <a:cubicBezTo>
                  <a:pt x="390" y="7"/>
                  <a:pt x="389" y="7"/>
                  <a:pt x="388" y="7"/>
                </a:cubicBezTo>
                <a:lnTo>
                  <a:pt x="382" y="7"/>
                </a:lnTo>
                <a:close/>
                <a:moveTo>
                  <a:pt x="342" y="85"/>
                </a:moveTo>
                <a:cubicBezTo>
                  <a:pt x="328" y="85"/>
                  <a:pt x="329" y="74"/>
                  <a:pt x="332" y="65"/>
                </a:cubicBezTo>
                <a:cubicBezTo>
                  <a:pt x="335" y="51"/>
                  <a:pt x="341" y="47"/>
                  <a:pt x="344" y="45"/>
                </a:cubicBezTo>
                <a:cubicBezTo>
                  <a:pt x="347" y="44"/>
                  <a:pt x="350" y="43"/>
                  <a:pt x="353" y="43"/>
                </a:cubicBezTo>
                <a:cubicBezTo>
                  <a:pt x="359" y="43"/>
                  <a:pt x="361" y="46"/>
                  <a:pt x="362" y="48"/>
                </a:cubicBezTo>
                <a:cubicBezTo>
                  <a:pt x="362" y="49"/>
                  <a:pt x="363" y="50"/>
                  <a:pt x="363" y="51"/>
                </a:cubicBezTo>
                <a:cubicBezTo>
                  <a:pt x="364" y="53"/>
                  <a:pt x="366" y="54"/>
                  <a:pt x="369" y="54"/>
                </a:cubicBezTo>
                <a:cubicBezTo>
                  <a:pt x="374" y="54"/>
                  <a:pt x="379" y="50"/>
                  <a:pt x="381" y="45"/>
                </a:cubicBezTo>
                <a:cubicBezTo>
                  <a:pt x="382" y="41"/>
                  <a:pt x="381" y="38"/>
                  <a:pt x="378" y="34"/>
                </a:cubicBezTo>
                <a:cubicBezTo>
                  <a:pt x="372" y="28"/>
                  <a:pt x="365" y="27"/>
                  <a:pt x="357" y="27"/>
                </a:cubicBezTo>
                <a:cubicBezTo>
                  <a:pt x="338" y="27"/>
                  <a:pt x="318" y="39"/>
                  <a:pt x="311" y="65"/>
                </a:cubicBezTo>
                <a:cubicBezTo>
                  <a:pt x="305" y="85"/>
                  <a:pt x="312" y="102"/>
                  <a:pt x="336" y="102"/>
                </a:cubicBezTo>
                <a:cubicBezTo>
                  <a:pt x="356" y="102"/>
                  <a:pt x="369" y="89"/>
                  <a:pt x="371" y="82"/>
                </a:cubicBezTo>
                <a:cubicBezTo>
                  <a:pt x="373" y="76"/>
                  <a:pt x="368" y="73"/>
                  <a:pt x="364" y="73"/>
                </a:cubicBezTo>
                <a:cubicBezTo>
                  <a:pt x="359" y="73"/>
                  <a:pt x="356" y="76"/>
                  <a:pt x="354" y="78"/>
                </a:cubicBezTo>
                <a:cubicBezTo>
                  <a:pt x="352" y="81"/>
                  <a:pt x="349" y="85"/>
                  <a:pt x="342" y="85"/>
                </a:cubicBezTo>
                <a:moveTo>
                  <a:pt x="304" y="21"/>
                </a:moveTo>
                <a:cubicBezTo>
                  <a:pt x="309" y="21"/>
                  <a:pt x="315" y="16"/>
                  <a:pt x="316" y="10"/>
                </a:cubicBezTo>
                <a:cubicBezTo>
                  <a:pt x="318" y="5"/>
                  <a:pt x="315" y="0"/>
                  <a:pt x="309" y="0"/>
                </a:cubicBezTo>
                <a:cubicBezTo>
                  <a:pt x="304" y="0"/>
                  <a:pt x="298" y="5"/>
                  <a:pt x="296" y="10"/>
                </a:cubicBezTo>
                <a:cubicBezTo>
                  <a:pt x="295" y="16"/>
                  <a:pt x="298" y="21"/>
                  <a:pt x="304" y="21"/>
                </a:cubicBezTo>
                <a:moveTo>
                  <a:pt x="276" y="88"/>
                </a:moveTo>
                <a:cubicBezTo>
                  <a:pt x="275" y="92"/>
                  <a:pt x="273" y="98"/>
                  <a:pt x="278" y="100"/>
                </a:cubicBezTo>
                <a:cubicBezTo>
                  <a:pt x="279" y="100"/>
                  <a:pt x="280" y="101"/>
                  <a:pt x="282" y="101"/>
                </a:cubicBezTo>
                <a:cubicBezTo>
                  <a:pt x="285" y="101"/>
                  <a:pt x="288" y="100"/>
                  <a:pt x="291" y="97"/>
                </a:cubicBezTo>
                <a:cubicBezTo>
                  <a:pt x="294" y="94"/>
                  <a:pt x="295" y="91"/>
                  <a:pt x="296" y="88"/>
                </a:cubicBezTo>
                <a:cubicBezTo>
                  <a:pt x="309" y="40"/>
                  <a:pt x="309" y="40"/>
                  <a:pt x="309" y="40"/>
                </a:cubicBezTo>
                <a:cubicBezTo>
                  <a:pt x="309" y="36"/>
                  <a:pt x="311" y="31"/>
                  <a:pt x="306" y="29"/>
                </a:cubicBezTo>
                <a:cubicBezTo>
                  <a:pt x="305" y="28"/>
                  <a:pt x="303" y="28"/>
                  <a:pt x="302" y="28"/>
                </a:cubicBezTo>
                <a:cubicBezTo>
                  <a:pt x="298" y="28"/>
                  <a:pt x="295" y="29"/>
                  <a:pt x="294" y="30"/>
                </a:cubicBezTo>
                <a:cubicBezTo>
                  <a:pt x="292" y="32"/>
                  <a:pt x="290" y="34"/>
                  <a:pt x="289" y="40"/>
                </a:cubicBezTo>
                <a:lnTo>
                  <a:pt x="276" y="88"/>
                </a:lnTo>
                <a:close/>
                <a:moveTo>
                  <a:pt x="225" y="88"/>
                </a:moveTo>
                <a:cubicBezTo>
                  <a:pt x="224" y="92"/>
                  <a:pt x="222" y="98"/>
                  <a:pt x="229" y="100"/>
                </a:cubicBezTo>
                <a:cubicBezTo>
                  <a:pt x="230" y="101"/>
                  <a:pt x="231" y="101"/>
                  <a:pt x="232" y="101"/>
                </a:cubicBezTo>
                <a:cubicBezTo>
                  <a:pt x="235" y="101"/>
                  <a:pt x="238" y="100"/>
                  <a:pt x="240" y="98"/>
                </a:cubicBezTo>
                <a:cubicBezTo>
                  <a:pt x="244" y="95"/>
                  <a:pt x="245" y="91"/>
                  <a:pt x="246" y="88"/>
                </a:cubicBezTo>
                <a:cubicBezTo>
                  <a:pt x="252" y="66"/>
                  <a:pt x="252" y="66"/>
                  <a:pt x="252" y="66"/>
                </a:cubicBezTo>
                <a:cubicBezTo>
                  <a:pt x="254" y="58"/>
                  <a:pt x="257" y="48"/>
                  <a:pt x="268" y="46"/>
                </a:cubicBezTo>
                <a:cubicBezTo>
                  <a:pt x="270" y="46"/>
                  <a:pt x="272" y="46"/>
                  <a:pt x="274" y="45"/>
                </a:cubicBezTo>
                <a:cubicBezTo>
                  <a:pt x="276" y="45"/>
                  <a:pt x="279" y="45"/>
                  <a:pt x="282" y="43"/>
                </a:cubicBezTo>
                <a:cubicBezTo>
                  <a:pt x="284" y="41"/>
                  <a:pt x="285" y="39"/>
                  <a:pt x="286" y="36"/>
                </a:cubicBezTo>
                <a:cubicBezTo>
                  <a:pt x="287" y="32"/>
                  <a:pt x="285" y="27"/>
                  <a:pt x="278" y="27"/>
                </a:cubicBezTo>
                <a:cubicBezTo>
                  <a:pt x="272" y="27"/>
                  <a:pt x="266" y="30"/>
                  <a:pt x="261" y="35"/>
                </a:cubicBezTo>
                <a:cubicBezTo>
                  <a:pt x="260" y="37"/>
                  <a:pt x="258" y="39"/>
                  <a:pt x="257" y="41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8" y="37"/>
                  <a:pt x="260" y="31"/>
                  <a:pt x="255" y="29"/>
                </a:cubicBezTo>
                <a:cubicBezTo>
                  <a:pt x="254" y="28"/>
                  <a:pt x="253" y="28"/>
                  <a:pt x="251" y="28"/>
                </a:cubicBezTo>
                <a:cubicBezTo>
                  <a:pt x="248" y="28"/>
                  <a:pt x="245" y="29"/>
                  <a:pt x="244" y="30"/>
                </a:cubicBezTo>
                <a:cubicBezTo>
                  <a:pt x="240" y="33"/>
                  <a:pt x="239" y="37"/>
                  <a:pt x="238" y="40"/>
                </a:cubicBezTo>
                <a:lnTo>
                  <a:pt x="225" y="88"/>
                </a:lnTo>
                <a:close/>
                <a:moveTo>
                  <a:pt x="228" y="20"/>
                </a:moveTo>
                <a:cubicBezTo>
                  <a:pt x="231" y="20"/>
                  <a:pt x="236" y="20"/>
                  <a:pt x="240" y="16"/>
                </a:cubicBezTo>
                <a:cubicBezTo>
                  <a:pt x="241" y="15"/>
                  <a:pt x="242" y="12"/>
                  <a:pt x="242" y="11"/>
                </a:cubicBezTo>
                <a:cubicBezTo>
                  <a:pt x="243" y="8"/>
                  <a:pt x="242" y="5"/>
                  <a:pt x="239" y="3"/>
                </a:cubicBezTo>
                <a:cubicBezTo>
                  <a:pt x="238" y="3"/>
                  <a:pt x="235" y="2"/>
                  <a:pt x="233" y="2"/>
                </a:cubicBezTo>
                <a:cubicBezTo>
                  <a:pt x="190" y="2"/>
                  <a:pt x="190" y="2"/>
                  <a:pt x="190" y="2"/>
                </a:cubicBezTo>
                <a:cubicBezTo>
                  <a:pt x="187" y="2"/>
                  <a:pt x="182" y="2"/>
                  <a:pt x="179" y="5"/>
                </a:cubicBezTo>
                <a:cubicBezTo>
                  <a:pt x="174" y="8"/>
                  <a:pt x="172" y="13"/>
                  <a:pt x="171" y="16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51" y="92"/>
                  <a:pt x="150" y="97"/>
                  <a:pt x="154" y="99"/>
                </a:cubicBezTo>
                <a:cubicBezTo>
                  <a:pt x="155" y="100"/>
                  <a:pt x="157" y="101"/>
                  <a:pt x="159" y="101"/>
                </a:cubicBezTo>
                <a:cubicBezTo>
                  <a:pt x="161" y="101"/>
                  <a:pt x="167" y="101"/>
                  <a:pt x="171" y="95"/>
                </a:cubicBezTo>
                <a:cubicBezTo>
                  <a:pt x="172" y="92"/>
                  <a:pt x="173" y="90"/>
                  <a:pt x="174" y="87"/>
                </a:cubicBezTo>
                <a:cubicBezTo>
                  <a:pt x="181" y="59"/>
                  <a:pt x="181" y="59"/>
                  <a:pt x="181" y="59"/>
                </a:cubicBezTo>
                <a:cubicBezTo>
                  <a:pt x="214" y="59"/>
                  <a:pt x="214" y="59"/>
                  <a:pt x="214" y="59"/>
                </a:cubicBezTo>
                <a:cubicBezTo>
                  <a:pt x="217" y="59"/>
                  <a:pt x="225" y="59"/>
                  <a:pt x="228" y="50"/>
                </a:cubicBezTo>
                <a:cubicBezTo>
                  <a:pt x="228" y="49"/>
                  <a:pt x="228" y="47"/>
                  <a:pt x="228" y="46"/>
                </a:cubicBezTo>
                <a:cubicBezTo>
                  <a:pt x="227" y="41"/>
                  <a:pt x="222" y="41"/>
                  <a:pt x="219" y="41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92" y="20"/>
                  <a:pt x="192" y="20"/>
                  <a:pt x="192" y="20"/>
                </a:cubicBezTo>
                <a:lnTo>
                  <a:pt x="228" y="20"/>
                </a:lnTo>
                <a:close/>
                <a:moveTo>
                  <a:pt x="118" y="43"/>
                </a:moveTo>
                <a:cubicBezTo>
                  <a:pt x="119" y="43"/>
                  <a:pt x="127" y="43"/>
                  <a:pt x="129" y="51"/>
                </a:cubicBezTo>
                <a:cubicBezTo>
                  <a:pt x="130" y="54"/>
                  <a:pt x="130" y="59"/>
                  <a:pt x="128" y="63"/>
                </a:cubicBezTo>
                <a:cubicBezTo>
                  <a:pt x="127" y="68"/>
                  <a:pt x="125" y="73"/>
                  <a:pt x="121" y="78"/>
                </a:cubicBezTo>
                <a:cubicBezTo>
                  <a:pt x="120" y="79"/>
                  <a:pt x="115" y="85"/>
                  <a:pt x="106" y="85"/>
                </a:cubicBezTo>
                <a:cubicBezTo>
                  <a:pt x="95" y="85"/>
                  <a:pt x="92" y="77"/>
                  <a:pt x="96" y="64"/>
                </a:cubicBezTo>
                <a:cubicBezTo>
                  <a:pt x="96" y="61"/>
                  <a:pt x="99" y="52"/>
                  <a:pt x="107" y="46"/>
                </a:cubicBezTo>
                <a:cubicBezTo>
                  <a:pt x="111" y="43"/>
                  <a:pt x="115" y="43"/>
                  <a:pt x="118" y="43"/>
                </a:cubicBezTo>
                <a:moveTo>
                  <a:pt x="75" y="64"/>
                </a:moveTo>
                <a:cubicBezTo>
                  <a:pt x="70" y="82"/>
                  <a:pt x="76" y="102"/>
                  <a:pt x="102" y="102"/>
                </a:cubicBezTo>
                <a:cubicBezTo>
                  <a:pt x="122" y="102"/>
                  <a:pt x="143" y="86"/>
                  <a:pt x="149" y="64"/>
                </a:cubicBezTo>
                <a:cubicBezTo>
                  <a:pt x="152" y="53"/>
                  <a:pt x="150" y="43"/>
                  <a:pt x="147" y="38"/>
                </a:cubicBezTo>
                <a:cubicBezTo>
                  <a:pt x="142" y="30"/>
                  <a:pt x="133" y="27"/>
                  <a:pt x="123" y="27"/>
                </a:cubicBezTo>
                <a:cubicBezTo>
                  <a:pt x="101" y="27"/>
                  <a:pt x="81" y="42"/>
                  <a:pt x="75" y="64"/>
                </a:cubicBezTo>
                <a:moveTo>
                  <a:pt x="43" y="15"/>
                </a:moveTo>
                <a:cubicBezTo>
                  <a:pt x="44" y="12"/>
                  <a:pt x="45" y="8"/>
                  <a:pt x="43" y="5"/>
                </a:cubicBezTo>
                <a:cubicBezTo>
                  <a:pt x="41" y="2"/>
                  <a:pt x="38" y="2"/>
                  <a:pt x="36" y="2"/>
                </a:cubicBezTo>
                <a:cubicBezTo>
                  <a:pt x="32" y="2"/>
                  <a:pt x="29" y="3"/>
                  <a:pt x="28" y="4"/>
                </a:cubicBezTo>
                <a:cubicBezTo>
                  <a:pt x="23" y="7"/>
                  <a:pt x="22" y="11"/>
                  <a:pt x="21" y="15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90"/>
                  <a:pt x="0" y="94"/>
                  <a:pt x="3" y="97"/>
                </a:cubicBezTo>
                <a:cubicBezTo>
                  <a:pt x="5" y="100"/>
                  <a:pt x="9" y="100"/>
                  <a:pt x="13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8" y="100"/>
                  <a:pt x="62" y="100"/>
                  <a:pt x="66" y="96"/>
                </a:cubicBezTo>
                <a:cubicBezTo>
                  <a:pt x="67" y="94"/>
                  <a:pt x="68" y="93"/>
                  <a:pt x="68" y="91"/>
                </a:cubicBezTo>
                <a:cubicBezTo>
                  <a:pt x="68" y="90"/>
                  <a:pt x="69" y="88"/>
                  <a:pt x="68" y="87"/>
                </a:cubicBezTo>
                <a:cubicBezTo>
                  <a:pt x="67" y="82"/>
                  <a:pt x="62" y="82"/>
                  <a:pt x="59" y="82"/>
                </a:cubicBezTo>
                <a:cubicBezTo>
                  <a:pt x="25" y="82"/>
                  <a:pt x="25" y="82"/>
                  <a:pt x="25" y="82"/>
                </a:cubicBezTo>
                <a:lnTo>
                  <a:pt x="43" y="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grpSp>
        <p:nvGrpSpPr>
          <p:cNvPr id="17" name="Lofric Origo">
            <a:extLst>
              <a:ext uri="{FF2B5EF4-FFF2-40B4-BE49-F238E27FC236}">
                <a16:creationId xmlns:a16="http://schemas.microsoft.com/office/drawing/2014/main" id="{1B11690B-0DFD-4A97-BE64-EAA45D0FB22F}"/>
              </a:ext>
            </a:extLst>
          </p:cNvPr>
          <p:cNvGrpSpPr/>
          <p:nvPr userDrawn="1"/>
        </p:nvGrpSpPr>
        <p:grpSpPr>
          <a:xfrm>
            <a:off x="9715502" y="6146800"/>
            <a:ext cx="2151062" cy="384175"/>
            <a:chOff x="3941763" y="-757238"/>
            <a:chExt cx="2151062" cy="3841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DCE294F-FAD1-43C7-8EF6-B13B3B0B50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3513" y="-669926"/>
              <a:ext cx="849312" cy="296863"/>
            </a:xfrm>
            <a:custGeom>
              <a:avLst/>
              <a:gdLst>
                <a:gd name="T0" fmla="*/ 252 w 267"/>
                <a:gd name="T1" fmla="*/ 6 h 91"/>
                <a:gd name="T2" fmla="*/ 240 w 267"/>
                <a:gd name="T3" fmla="*/ 4 h 91"/>
                <a:gd name="T4" fmla="*/ 245 w 267"/>
                <a:gd name="T5" fmla="*/ 6 h 91"/>
                <a:gd name="T6" fmla="*/ 247 w 267"/>
                <a:gd name="T7" fmla="*/ 18 h 91"/>
                <a:gd name="T8" fmla="*/ 267 w 267"/>
                <a:gd name="T9" fmla="*/ 4 h 91"/>
                <a:gd name="T10" fmla="*/ 260 w 267"/>
                <a:gd name="T11" fmla="*/ 15 h 91"/>
                <a:gd name="T12" fmla="*/ 253 w 267"/>
                <a:gd name="T13" fmla="*/ 4 h 91"/>
                <a:gd name="T14" fmla="*/ 255 w 267"/>
                <a:gd name="T15" fmla="*/ 18 h 91"/>
                <a:gd name="T16" fmla="*/ 255 w 267"/>
                <a:gd name="T17" fmla="*/ 6 h 91"/>
                <a:gd name="T18" fmla="*/ 259 w 267"/>
                <a:gd name="T19" fmla="*/ 18 h 91"/>
                <a:gd name="T20" fmla="*/ 264 w 267"/>
                <a:gd name="T21" fmla="*/ 9 h 91"/>
                <a:gd name="T22" fmla="*/ 265 w 267"/>
                <a:gd name="T23" fmla="*/ 9 h 91"/>
                <a:gd name="T24" fmla="*/ 267 w 267"/>
                <a:gd name="T25" fmla="*/ 18 h 91"/>
                <a:gd name="T26" fmla="*/ 215 w 267"/>
                <a:gd name="T27" fmla="*/ 66 h 91"/>
                <a:gd name="T28" fmla="*/ 200 w 267"/>
                <a:gd name="T29" fmla="*/ 47 h 91"/>
                <a:gd name="T30" fmla="*/ 215 w 267"/>
                <a:gd name="T31" fmla="*/ 27 h 91"/>
                <a:gd name="T32" fmla="*/ 227 w 267"/>
                <a:gd name="T33" fmla="*/ 61 h 91"/>
                <a:gd name="T34" fmla="*/ 241 w 267"/>
                <a:gd name="T35" fmla="*/ 46 h 91"/>
                <a:gd name="T36" fmla="*/ 197 w 267"/>
                <a:gd name="T37" fmla="*/ 27 h 91"/>
                <a:gd name="T38" fmla="*/ 197 w 267"/>
                <a:gd name="T39" fmla="*/ 67 h 91"/>
                <a:gd name="T40" fmla="*/ 234 w 267"/>
                <a:gd name="T41" fmla="*/ 66 h 91"/>
                <a:gd name="T42" fmla="*/ 171 w 267"/>
                <a:gd name="T43" fmla="*/ 44 h 91"/>
                <a:gd name="T44" fmla="*/ 157 w 267"/>
                <a:gd name="T45" fmla="*/ 63 h 91"/>
                <a:gd name="T46" fmla="*/ 144 w 267"/>
                <a:gd name="T47" fmla="*/ 45 h 91"/>
                <a:gd name="T48" fmla="*/ 158 w 267"/>
                <a:gd name="T49" fmla="*/ 27 h 91"/>
                <a:gd name="T50" fmla="*/ 180 w 267"/>
                <a:gd name="T51" fmla="*/ 23 h 91"/>
                <a:gd name="T52" fmla="*/ 172 w 267"/>
                <a:gd name="T53" fmla="*/ 21 h 91"/>
                <a:gd name="T54" fmla="*/ 165 w 267"/>
                <a:gd name="T55" fmla="*/ 21 h 91"/>
                <a:gd name="T56" fmla="*/ 135 w 267"/>
                <a:gd name="T57" fmla="*/ 35 h 91"/>
                <a:gd name="T58" fmla="*/ 156 w 267"/>
                <a:gd name="T59" fmla="*/ 71 h 91"/>
                <a:gd name="T60" fmla="*/ 171 w 267"/>
                <a:gd name="T61" fmla="*/ 69 h 91"/>
                <a:gd name="T62" fmla="*/ 149 w 267"/>
                <a:gd name="T63" fmla="*/ 81 h 91"/>
                <a:gd name="T64" fmla="*/ 142 w 267"/>
                <a:gd name="T65" fmla="*/ 73 h 91"/>
                <a:gd name="T66" fmla="*/ 143 w 267"/>
                <a:gd name="T67" fmla="*/ 87 h 91"/>
                <a:gd name="T68" fmla="*/ 174 w 267"/>
                <a:gd name="T69" fmla="*/ 86 h 91"/>
                <a:gd name="T70" fmla="*/ 180 w 267"/>
                <a:gd name="T71" fmla="*/ 23 h 91"/>
                <a:gd name="T72" fmla="*/ 119 w 267"/>
                <a:gd name="T73" fmla="*/ 12 h 91"/>
                <a:gd name="T74" fmla="*/ 119 w 267"/>
                <a:gd name="T75" fmla="*/ 0 h 91"/>
                <a:gd name="T76" fmla="*/ 123 w 267"/>
                <a:gd name="T77" fmla="*/ 24 h 91"/>
                <a:gd name="T78" fmla="*/ 114 w 267"/>
                <a:gd name="T79" fmla="*/ 24 h 91"/>
                <a:gd name="T80" fmla="*/ 119 w 267"/>
                <a:gd name="T81" fmla="*/ 73 h 91"/>
                <a:gd name="T82" fmla="*/ 123 w 267"/>
                <a:gd name="T83" fmla="*/ 69 h 91"/>
                <a:gd name="T84" fmla="*/ 88 w 267"/>
                <a:gd name="T85" fmla="*/ 24 h 91"/>
                <a:gd name="T86" fmla="*/ 79 w 267"/>
                <a:gd name="T87" fmla="*/ 24 h 91"/>
                <a:gd name="T88" fmla="*/ 84 w 267"/>
                <a:gd name="T89" fmla="*/ 73 h 91"/>
                <a:gd name="T90" fmla="*/ 88 w 267"/>
                <a:gd name="T91" fmla="*/ 49 h 91"/>
                <a:gd name="T92" fmla="*/ 103 w 267"/>
                <a:gd name="T93" fmla="*/ 28 h 91"/>
                <a:gd name="T94" fmla="*/ 102 w 267"/>
                <a:gd name="T95" fmla="*/ 19 h 91"/>
                <a:gd name="T96" fmla="*/ 88 w 267"/>
                <a:gd name="T97" fmla="*/ 24 h 91"/>
                <a:gd name="T98" fmla="*/ 34 w 267"/>
                <a:gd name="T99" fmla="*/ 65 h 91"/>
                <a:gd name="T100" fmla="*/ 34 w 267"/>
                <a:gd name="T101" fmla="*/ 8 h 91"/>
                <a:gd name="T102" fmla="*/ 34 w 267"/>
                <a:gd name="T103" fmla="*/ 0 h 91"/>
                <a:gd name="T104" fmla="*/ 34 w 267"/>
                <a:gd name="T105" fmla="*/ 74 h 91"/>
                <a:gd name="T106" fmla="*/ 68 w 267"/>
                <a:gd name="T107" fmla="*/ 36 h 91"/>
                <a:gd name="T108" fmla="*/ 34 w 267"/>
                <a:gd name="T10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7" h="91">
                  <a:moveTo>
                    <a:pt x="247" y="6"/>
                  </a:moveTo>
                  <a:cubicBezTo>
                    <a:pt x="252" y="6"/>
                    <a:pt x="252" y="6"/>
                    <a:pt x="252" y="6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40" y="6"/>
                    <a:pt x="240" y="6"/>
                    <a:pt x="240" y="6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7" y="18"/>
                    <a:pt x="247" y="18"/>
                    <a:pt x="247" y="18"/>
                  </a:cubicBezTo>
                  <a:lnTo>
                    <a:pt x="247" y="6"/>
                  </a:lnTo>
                  <a:close/>
                  <a:moveTo>
                    <a:pt x="267" y="4"/>
                  </a:moveTo>
                  <a:cubicBezTo>
                    <a:pt x="264" y="4"/>
                    <a:pt x="264" y="4"/>
                    <a:pt x="264" y="4"/>
                  </a:cubicBezTo>
                  <a:cubicBezTo>
                    <a:pt x="260" y="15"/>
                    <a:pt x="260" y="15"/>
                    <a:pt x="260" y="15"/>
                  </a:cubicBezTo>
                  <a:cubicBezTo>
                    <a:pt x="256" y="4"/>
                    <a:pt x="256" y="4"/>
                    <a:pt x="256" y="4"/>
                  </a:cubicBezTo>
                  <a:cubicBezTo>
                    <a:pt x="253" y="4"/>
                    <a:pt x="253" y="4"/>
                    <a:pt x="253" y="4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5" y="9"/>
                    <a:pt x="255" y="7"/>
                    <a:pt x="255" y="6"/>
                  </a:cubicBezTo>
                  <a:cubicBezTo>
                    <a:pt x="256" y="8"/>
                    <a:pt x="256" y="8"/>
                    <a:pt x="256" y="9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5" y="7"/>
                    <a:pt x="265" y="7"/>
                    <a:pt x="265" y="6"/>
                  </a:cubicBezTo>
                  <a:cubicBezTo>
                    <a:pt x="265" y="7"/>
                    <a:pt x="265" y="8"/>
                    <a:pt x="265" y="9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8"/>
                    <a:pt x="267" y="18"/>
                    <a:pt x="267" y="18"/>
                  </a:cubicBezTo>
                  <a:lnTo>
                    <a:pt x="267" y="4"/>
                  </a:lnTo>
                  <a:close/>
                  <a:moveTo>
                    <a:pt x="215" y="66"/>
                  </a:moveTo>
                  <a:cubicBezTo>
                    <a:pt x="210" y="66"/>
                    <a:pt x="206" y="64"/>
                    <a:pt x="204" y="61"/>
                  </a:cubicBezTo>
                  <a:cubicBezTo>
                    <a:pt x="201" y="57"/>
                    <a:pt x="200" y="52"/>
                    <a:pt x="200" y="47"/>
                  </a:cubicBezTo>
                  <a:cubicBezTo>
                    <a:pt x="200" y="42"/>
                    <a:pt x="201" y="36"/>
                    <a:pt x="203" y="33"/>
                  </a:cubicBezTo>
                  <a:cubicBezTo>
                    <a:pt x="207" y="27"/>
                    <a:pt x="213" y="27"/>
                    <a:pt x="215" y="27"/>
                  </a:cubicBezTo>
                  <a:cubicBezTo>
                    <a:pt x="228" y="27"/>
                    <a:pt x="231" y="37"/>
                    <a:pt x="231" y="47"/>
                  </a:cubicBezTo>
                  <a:cubicBezTo>
                    <a:pt x="231" y="50"/>
                    <a:pt x="231" y="56"/>
                    <a:pt x="227" y="61"/>
                  </a:cubicBezTo>
                  <a:cubicBezTo>
                    <a:pt x="225" y="65"/>
                    <a:pt x="220" y="66"/>
                    <a:pt x="215" y="66"/>
                  </a:cubicBezTo>
                  <a:moveTo>
                    <a:pt x="241" y="46"/>
                  </a:moveTo>
                  <a:cubicBezTo>
                    <a:pt x="241" y="29"/>
                    <a:pt x="231" y="19"/>
                    <a:pt x="216" y="19"/>
                  </a:cubicBezTo>
                  <a:cubicBezTo>
                    <a:pt x="211" y="19"/>
                    <a:pt x="203" y="20"/>
                    <a:pt x="197" y="27"/>
                  </a:cubicBezTo>
                  <a:cubicBezTo>
                    <a:pt x="191" y="33"/>
                    <a:pt x="190" y="42"/>
                    <a:pt x="190" y="47"/>
                  </a:cubicBezTo>
                  <a:cubicBezTo>
                    <a:pt x="190" y="50"/>
                    <a:pt x="190" y="60"/>
                    <a:pt x="197" y="67"/>
                  </a:cubicBezTo>
                  <a:cubicBezTo>
                    <a:pt x="203" y="73"/>
                    <a:pt x="210" y="74"/>
                    <a:pt x="215" y="74"/>
                  </a:cubicBezTo>
                  <a:cubicBezTo>
                    <a:pt x="220" y="74"/>
                    <a:pt x="228" y="73"/>
                    <a:pt x="234" y="66"/>
                  </a:cubicBezTo>
                  <a:cubicBezTo>
                    <a:pt x="240" y="60"/>
                    <a:pt x="241" y="51"/>
                    <a:pt x="241" y="46"/>
                  </a:cubicBezTo>
                  <a:moveTo>
                    <a:pt x="171" y="44"/>
                  </a:moveTo>
                  <a:cubicBezTo>
                    <a:pt x="171" y="47"/>
                    <a:pt x="171" y="53"/>
                    <a:pt x="168" y="57"/>
                  </a:cubicBezTo>
                  <a:cubicBezTo>
                    <a:pt x="166" y="61"/>
                    <a:pt x="162" y="63"/>
                    <a:pt x="157" y="63"/>
                  </a:cubicBezTo>
                  <a:cubicBezTo>
                    <a:pt x="152" y="63"/>
                    <a:pt x="149" y="61"/>
                    <a:pt x="147" y="58"/>
                  </a:cubicBezTo>
                  <a:cubicBezTo>
                    <a:pt x="144" y="55"/>
                    <a:pt x="144" y="50"/>
                    <a:pt x="144" y="45"/>
                  </a:cubicBezTo>
                  <a:cubicBezTo>
                    <a:pt x="144" y="41"/>
                    <a:pt x="144" y="36"/>
                    <a:pt x="147" y="33"/>
                  </a:cubicBezTo>
                  <a:cubicBezTo>
                    <a:pt x="150" y="28"/>
                    <a:pt x="154" y="27"/>
                    <a:pt x="158" y="27"/>
                  </a:cubicBezTo>
                  <a:cubicBezTo>
                    <a:pt x="171" y="27"/>
                    <a:pt x="171" y="42"/>
                    <a:pt x="171" y="44"/>
                  </a:cubicBezTo>
                  <a:moveTo>
                    <a:pt x="180" y="23"/>
                  </a:moveTo>
                  <a:cubicBezTo>
                    <a:pt x="180" y="22"/>
                    <a:pt x="179" y="20"/>
                    <a:pt x="176" y="20"/>
                  </a:cubicBezTo>
                  <a:cubicBezTo>
                    <a:pt x="173" y="20"/>
                    <a:pt x="172" y="21"/>
                    <a:pt x="172" y="21"/>
                  </a:cubicBezTo>
                  <a:cubicBezTo>
                    <a:pt x="172" y="22"/>
                    <a:pt x="172" y="23"/>
                    <a:pt x="172" y="26"/>
                  </a:cubicBezTo>
                  <a:cubicBezTo>
                    <a:pt x="170" y="24"/>
                    <a:pt x="169" y="22"/>
                    <a:pt x="165" y="21"/>
                  </a:cubicBezTo>
                  <a:cubicBezTo>
                    <a:pt x="163" y="20"/>
                    <a:pt x="161" y="19"/>
                    <a:pt x="157" y="19"/>
                  </a:cubicBezTo>
                  <a:cubicBezTo>
                    <a:pt x="146" y="19"/>
                    <a:pt x="138" y="25"/>
                    <a:pt x="135" y="35"/>
                  </a:cubicBezTo>
                  <a:cubicBezTo>
                    <a:pt x="134" y="39"/>
                    <a:pt x="134" y="42"/>
                    <a:pt x="134" y="46"/>
                  </a:cubicBezTo>
                  <a:cubicBezTo>
                    <a:pt x="134" y="59"/>
                    <a:pt x="140" y="71"/>
                    <a:pt x="156" y="71"/>
                  </a:cubicBezTo>
                  <a:cubicBezTo>
                    <a:pt x="165" y="71"/>
                    <a:pt x="169" y="67"/>
                    <a:pt x="171" y="64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76"/>
                    <a:pt x="170" y="83"/>
                    <a:pt x="158" y="83"/>
                  </a:cubicBezTo>
                  <a:cubicBezTo>
                    <a:pt x="156" y="83"/>
                    <a:pt x="151" y="83"/>
                    <a:pt x="149" y="81"/>
                  </a:cubicBezTo>
                  <a:cubicBezTo>
                    <a:pt x="148" y="80"/>
                    <a:pt x="147" y="79"/>
                    <a:pt x="147" y="77"/>
                  </a:cubicBezTo>
                  <a:cubicBezTo>
                    <a:pt x="146" y="75"/>
                    <a:pt x="145" y="73"/>
                    <a:pt x="142" y="73"/>
                  </a:cubicBezTo>
                  <a:cubicBezTo>
                    <a:pt x="139" y="73"/>
                    <a:pt x="137" y="75"/>
                    <a:pt x="137" y="78"/>
                  </a:cubicBezTo>
                  <a:cubicBezTo>
                    <a:pt x="137" y="80"/>
                    <a:pt x="139" y="85"/>
                    <a:pt x="143" y="87"/>
                  </a:cubicBezTo>
                  <a:cubicBezTo>
                    <a:pt x="146" y="90"/>
                    <a:pt x="152" y="91"/>
                    <a:pt x="158" y="91"/>
                  </a:cubicBezTo>
                  <a:cubicBezTo>
                    <a:pt x="165" y="91"/>
                    <a:pt x="171" y="90"/>
                    <a:pt x="174" y="86"/>
                  </a:cubicBezTo>
                  <a:cubicBezTo>
                    <a:pt x="178" y="82"/>
                    <a:pt x="180" y="77"/>
                    <a:pt x="180" y="66"/>
                  </a:cubicBezTo>
                  <a:lnTo>
                    <a:pt x="180" y="23"/>
                  </a:lnTo>
                  <a:close/>
                  <a:moveTo>
                    <a:pt x="113" y="6"/>
                  </a:moveTo>
                  <a:cubicBezTo>
                    <a:pt x="113" y="9"/>
                    <a:pt x="115" y="12"/>
                    <a:pt x="119" y="12"/>
                  </a:cubicBezTo>
                  <a:cubicBezTo>
                    <a:pt x="122" y="12"/>
                    <a:pt x="124" y="10"/>
                    <a:pt x="124" y="6"/>
                  </a:cubicBezTo>
                  <a:cubicBezTo>
                    <a:pt x="124" y="2"/>
                    <a:pt x="122" y="0"/>
                    <a:pt x="119" y="0"/>
                  </a:cubicBezTo>
                  <a:cubicBezTo>
                    <a:pt x="116" y="0"/>
                    <a:pt x="113" y="2"/>
                    <a:pt x="113" y="6"/>
                  </a:cubicBezTo>
                  <a:moveTo>
                    <a:pt x="123" y="24"/>
                  </a:moveTo>
                  <a:cubicBezTo>
                    <a:pt x="123" y="23"/>
                    <a:pt x="123" y="19"/>
                    <a:pt x="119" y="19"/>
                  </a:cubicBezTo>
                  <a:cubicBezTo>
                    <a:pt x="115" y="19"/>
                    <a:pt x="114" y="23"/>
                    <a:pt x="114" y="24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4" y="72"/>
                    <a:pt x="116" y="73"/>
                    <a:pt x="119" y="73"/>
                  </a:cubicBezTo>
                  <a:cubicBezTo>
                    <a:pt x="121" y="73"/>
                    <a:pt x="123" y="72"/>
                    <a:pt x="123" y="71"/>
                  </a:cubicBezTo>
                  <a:cubicBezTo>
                    <a:pt x="123" y="71"/>
                    <a:pt x="123" y="70"/>
                    <a:pt x="123" y="69"/>
                  </a:cubicBezTo>
                  <a:lnTo>
                    <a:pt x="123" y="24"/>
                  </a:lnTo>
                  <a:close/>
                  <a:moveTo>
                    <a:pt x="88" y="24"/>
                  </a:moveTo>
                  <a:cubicBezTo>
                    <a:pt x="88" y="22"/>
                    <a:pt x="88" y="19"/>
                    <a:pt x="84" y="19"/>
                  </a:cubicBezTo>
                  <a:cubicBezTo>
                    <a:pt x="80" y="19"/>
                    <a:pt x="79" y="22"/>
                    <a:pt x="79" y="24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1"/>
                    <a:pt x="80" y="73"/>
                    <a:pt x="84" y="73"/>
                  </a:cubicBezTo>
                  <a:cubicBezTo>
                    <a:pt x="88" y="73"/>
                    <a:pt x="88" y="71"/>
                    <a:pt x="88" y="6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3"/>
                    <a:pt x="88" y="36"/>
                    <a:pt x="95" y="31"/>
                  </a:cubicBezTo>
                  <a:cubicBezTo>
                    <a:pt x="98" y="29"/>
                    <a:pt x="101" y="29"/>
                    <a:pt x="103" y="28"/>
                  </a:cubicBezTo>
                  <a:cubicBezTo>
                    <a:pt x="105" y="28"/>
                    <a:pt x="107" y="28"/>
                    <a:pt x="107" y="24"/>
                  </a:cubicBezTo>
                  <a:cubicBezTo>
                    <a:pt x="107" y="19"/>
                    <a:pt x="103" y="19"/>
                    <a:pt x="102" y="19"/>
                  </a:cubicBezTo>
                  <a:cubicBezTo>
                    <a:pt x="96" y="19"/>
                    <a:pt x="90" y="23"/>
                    <a:pt x="88" y="29"/>
                  </a:cubicBezTo>
                  <a:lnTo>
                    <a:pt x="88" y="24"/>
                  </a:lnTo>
                  <a:close/>
                  <a:moveTo>
                    <a:pt x="58" y="36"/>
                  </a:moveTo>
                  <a:cubicBezTo>
                    <a:pt x="58" y="49"/>
                    <a:pt x="52" y="65"/>
                    <a:pt x="34" y="65"/>
                  </a:cubicBezTo>
                  <a:cubicBezTo>
                    <a:pt x="20" y="65"/>
                    <a:pt x="10" y="55"/>
                    <a:pt x="10" y="36"/>
                  </a:cubicBezTo>
                  <a:cubicBezTo>
                    <a:pt x="10" y="19"/>
                    <a:pt x="20" y="8"/>
                    <a:pt x="34" y="8"/>
                  </a:cubicBezTo>
                  <a:cubicBezTo>
                    <a:pt x="47" y="8"/>
                    <a:pt x="58" y="18"/>
                    <a:pt x="58" y="36"/>
                  </a:cubicBezTo>
                  <a:moveTo>
                    <a:pt x="34" y="0"/>
                  </a:moveTo>
                  <a:cubicBezTo>
                    <a:pt x="15" y="0"/>
                    <a:pt x="0" y="13"/>
                    <a:pt x="0" y="37"/>
                  </a:cubicBezTo>
                  <a:cubicBezTo>
                    <a:pt x="0" y="61"/>
                    <a:pt x="15" y="74"/>
                    <a:pt x="34" y="74"/>
                  </a:cubicBezTo>
                  <a:cubicBezTo>
                    <a:pt x="52" y="74"/>
                    <a:pt x="64" y="62"/>
                    <a:pt x="67" y="47"/>
                  </a:cubicBezTo>
                  <a:cubicBezTo>
                    <a:pt x="68" y="43"/>
                    <a:pt x="68" y="40"/>
                    <a:pt x="68" y="36"/>
                  </a:cubicBezTo>
                  <a:cubicBezTo>
                    <a:pt x="68" y="30"/>
                    <a:pt x="67" y="13"/>
                    <a:pt x="52" y="4"/>
                  </a:cubicBezTo>
                  <a:cubicBezTo>
                    <a:pt x="45" y="0"/>
                    <a:pt x="38" y="0"/>
                    <a:pt x="34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E2F5420-23EB-4F36-9BE5-3417CCB0F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1763" y="-757238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White Frame">
            <a:extLst>
              <a:ext uri="{FF2B5EF4-FFF2-40B4-BE49-F238E27FC236}">
                <a16:creationId xmlns:a16="http://schemas.microsoft.com/office/drawing/2014/main" id="{F5F9CE52-EEAB-4B45-A389-D9FCA73543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 Logo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3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pic>
        <p:nvPicPr>
          <p:cNvPr id="9" name="White Frame">
            <a:extLst>
              <a:ext uri="{FF2B5EF4-FFF2-40B4-BE49-F238E27FC236}">
                <a16:creationId xmlns:a16="http://schemas.microsoft.com/office/drawing/2014/main" id="{7E840A7A-D3CD-4D56-AD53-7CDE700FE6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grpSp>
        <p:nvGrpSpPr>
          <p:cNvPr id="17" name="LoFric Sense">
            <a:extLst>
              <a:ext uri="{FF2B5EF4-FFF2-40B4-BE49-F238E27FC236}">
                <a16:creationId xmlns:a16="http://schemas.microsoft.com/office/drawing/2014/main" id="{E1FC1425-0736-4208-AB0C-56C66B325D3D}"/>
              </a:ext>
            </a:extLst>
          </p:cNvPr>
          <p:cNvGrpSpPr/>
          <p:nvPr userDrawn="1"/>
        </p:nvGrpSpPr>
        <p:grpSpPr>
          <a:xfrm>
            <a:off x="9620252" y="6146006"/>
            <a:ext cx="2246312" cy="331788"/>
            <a:chOff x="4335631" y="-809425"/>
            <a:chExt cx="2246312" cy="33178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F951B65-DD54-4472-B291-6D7E477946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031" y="-722112"/>
              <a:ext cx="950912" cy="241300"/>
            </a:xfrm>
            <a:custGeom>
              <a:avLst/>
              <a:gdLst>
                <a:gd name="T0" fmla="*/ 283 w 299"/>
                <a:gd name="T1" fmla="*/ 4 h 74"/>
                <a:gd name="T2" fmla="*/ 276 w 299"/>
                <a:gd name="T3" fmla="*/ 6 h 74"/>
                <a:gd name="T4" fmla="*/ 279 w 299"/>
                <a:gd name="T5" fmla="*/ 6 h 74"/>
                <a:gd name="T6" fmla="*/ 292 w 299"/>
                <a:gd name="T7" fmla="*/ 15 h 74"/>
                <a:gd name="T8" fmla="*/ 285 w 299"/>
                <a:gd name="T9" fmla="*/ 18 h 74"/>
                <a:gd name="T10" fmla="*/ 287 w 299"/>
                <a:gd name="T11" fmla="*/ 6 h 74"/>
                <a:gd name="T12" fmla="*/ 293 w 299"/>
                <a:gd name="T13" fmla="*/ 18 h 74"/>
                <a:gd name="T14" fmla="*/ 296 w 299"/>
                <a:gd name="T15" fmla="*/ 9 h 74"/>
                <a:gd name="T16" fmla="*/ 299 w 299"/>
                <a:gd name="T17" fmla="*/ 4 h 74"/>
                <a:gd name="T18" fmla="*/ 249 w 299"/>
                <a:gd name="T19" fmla="*/ 27 h 74"/>
                <a:gd name="T20" fmla="*/ 268 w 299"/>
                <a:gd name="T21" fmla="*/ 49 h 74"/>
                <a:gd name="T22" fmla="*/ 256 w 299"/>
                <a:gd name="T23" fmla="*/ 20 h 74"/>
                <a:gd name="T24" fmla="*/ 231 w 299"/>
                <a:gd name="T25" fmla="*/ 67 h 74"/>
                <a:gd name="T26" fmla="*/ 272 w 299"/>
                <a:gd name="T27" fmla="*/ 61 h 74"/>
                <a:gd name="T28" fmla="*/ 262 w 299"/>
                <a:gd name="T29" fmla="*/ 59 h 74"/>
                <a:gd name="T30" fmla="*/ 234 w 299"/>
                <a:gd name="T31" fmla="*/ 49 h 74"/>
                <a:gd name="T32" fmla="*/ 187 w 299"/>
                <a:gd name="T33" fmla="*/ 33 h 74"/>
                <a:gd name="T34" fmla="*/ 207 w 299"/>
                <a:gd name="T35" fmla="*/ 33 h 74"/>
                <a:gd name="T36" fmla="*/ 196 w 299"/>
                <a:gd name="T37" fmla="*/ 19 h 74"/>
                <a:gd name="T38" fmla="*/ 197 w 299"/>
                <a:gd name="T39" fmla="*/ 50 h 74"/>
                <a:gd name="T40" fmla="*/ 186 w 299"/>
                <a:gd name="T41" fmla="*/ 62 h 74"/>
                <a:gd name="T42" fmla="*/ 175 w 299"/>
                <a:gd name="T43" fmla="*/ 58 h 74"/>
                <a:gd name="T44" fmla="*/ 210 w 299"/>
                <a:gd name="T45" fmla="*/ 70 h 74"/>
                <a:gd name="T46" fmla="*/ 195 w 299"/>
                <a:gd name="T47" fmla="*/ 40 h 74"/>
                <a:gd name="T48" fmla="*/ 127 w 299"/>
                <a:gd name="T49" fmla="*/ 73 h 74"/>
                <a:gd name="T50" fmla="*/ 132 w 299"/>
                <a:gd name="T51" fmla="*/ 39 h 74"/>
                <a:gd name="T52" fmla="*/ 156 w 299"/>
                <a:gd name="T53" fmla="*/ 45 h 74"/>
                <a:gd name="T54" fmla="*/ 161 w 299"/>
                <a:gd name="T55" fmla="*/ 73 h 74"/>
                <a:gd name="T56" fmla="*/ 162 w 299"/>
                <a:gd name="T57" fmla="*/ 25 h 74"/>
                <a:gd name="T58" fmla="*/ 129 w 299"/>
                <a:gd name="T59" fmla="*/ 20 h 74"/>
                <a:gd name="T60" fmla="*/ 123 w 299"/>
                <a:gd name="T61" fmla="*/ 69 h 74"/>
                <a:gd name="T62" fmla="*/ 89 w 299"/>
                <a:gd name="T63" fmla="*/ 27 h 74"/>
                <a:gd name="T64" fmla="*/ 108 w 299"/>
                <a:gd name="T65" fmla="*/ 49 h 74"/>
                <a:gd name="T66" fmla="*/ 95 w 299"/>
                <a:gd name="T67" fmla="*/ 20 h 74"/>
                <a:gd name="T68" fmla="*/ 70 w 299"/>
                <a:gd name="T69" fmla="*/ 67 h 74"/>
                <a:gd name="T70" fmla="*/ 111 w 299"/>
                <a:gd name="T71" fmla="*/ 61 h 74"/>
                <a:gd name="T72" fmla="*/ 102 w 299"/>
                <a:gd name="T73" fmla="*/ 59 h 74"/>
                <a:gd name="T74" fmla="*/ 73 w 299"/>
                <a:gd name="T75" fmla="*/ 49 h 74"/>
                <a:gd name="T76" fmla="*/ 16 w 299"/>
                <a:gd name="T77" fmla="*/ 25 h 74"/>
                <a:gd name="T78" fmla="*/ 27 w 299"/>
                <a:gd name="T79" fmla="*/ 8 h 74"/>
                <a:gd name="T80" fmla="*/ 48 w 299"/>
                <a:gd name="T81" fmla="*/ 22 h 74"/>
                <a:gd name="T82" fmla="*/ 28 w 299"/>
                <a:gd name="T83" fmla="*/ 0 h 74"/>
                <a:gd name="T84" fmla="*/ 20 w 299"/>
                <a:gd name="T85" fmla="*/ 38 h 74"/>
                <a:gd name="T86" fmla="*/ 45 w 299"/>
                <a:gd name="T87" fmla="*/ 54 h 74"/>
                <a:gd name="T88" fmla="*/ 16 w 299"/>
                <a:gd name="T89" fmla="*/ 62 h 74"/>
                <a:gd name="T90" fmla="*/ 0 w 299"/>
                <a:gd name="T91" fmla="*/ 54 h 74"/>
                <a:gd name="T92" fmla="*/ 54 w 299"/>
                <a:gd name="T93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9" h="74">
                  <a:moveTo>
                    <a:pt x="279" y="6"/>
                  </a:moveTo>
                  <a:cubicBezTo>
                    <a:pt x="283" y="6"/>
                    <a:pt x="283" y="6"/>
                    <a:pt x="283" y="6"/>
                  </a:cubicBezTo>
                  <a:cubicBezTo>
                    <a:pt x="283" y="4"/>
                    <a:pt x="283" y="4"/>
                    <a:pt x="283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9" y="18"/>
                    <a:pt x="279" y="18"/>
                    <a:pt x="279" y="18"/>
                  </a:cubicBezTo>
                  <a:lnTo>
                    <a:pt x="279" y="6"/>
                  </a:lnTo>
                  <a:close/>
                  <a:moveTo>
                    <a:pt x="299" y="4"/>
                  </a:moveTo>
                  <a:cubicBezTo>
                    <a:pt x="295" y="4"/>
                    <a:pt x="295" y="4"/>
                    <a:pt x="295" y="4"/>
                  </a:cubicBezTo>
                  <a:cubicBezTo>
                    <a:pt x="292" y="15"/>
                    <a:pt x="292" y="15"/>
                    <a:pt x="292" y="1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5" y="4"/>
                    <a:pt x="285" y="4"/>
                    <a:pt x="285" y="4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7" y="9"/>
                    <a:pt x="287" y="7"/>
                    <a:pt x="287" y="6"/>
                  </a:cubicBezTo>
                  <a:cubicBezTo>
                    <a:pt x="287" y="8"/>
                    <a:pt x="287" y="8"/>
                    <a:pt x="288" y="9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6" y="9"/>
                    <a:pt x="296" y="9"/>
                    <a:pt x="296" y="9"/>
                  </a:cubicBezTo>
                  <a:cubicBezTo>
                    <a:pt x="296" y="7"/>
                    <a:pt x="296" y="7"/>
                    <a:pt x="297" y="6"/>
                  </a:cubicBezTo>
                  <a:cubicBezTo>
                    <a:pt x="296" y="7"/>
                    <a:pt x="296" y="8"/>
                    <a:pt x="296" y="9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9" y="18"/>
                    <a:pt x="299" y="18"/>
                    <a:pt x="299" y="18"/>
                  </a:cubicBezTo>
                  <a:lnTo>
                    <a:pt x="299" y="4"/>
                  </a:lnTo>
                  <a:close/>
                  <a:moveTo>
                    <a:pt x="234" y="41"/>
                  </a:moveTo>
                  <a:cubicBezTo>
                    <a:pt x="234" y="39"/>
                    <a:pt x="235" y="34"/>
                    <a:pt x="239" y="31"/>
                  </a:cubicBezTo>
                  <a:cubicBezTo>
                    <a:pt x="243" y="27"/>
                    <a:pt x="247" y="27"/>
                    <a:pt x="249" y="27"/>
                  </a:cubicBezTo>
                  <a:cubicBezTo>
                    <a:pt x="259" y="27"/>
                    <a:pt x="263" y="35"/>
                    <a:pt x="263" y="41"/>
                  </a:cubicBezTo>
                  <a:lnTo>
                    <a:pt x="234" y="41"/>
                  </a:lnTo>
                  <a:close/>
                  <a:moveTo>
                    <a:pt x="268" y="49"/>
                  </a:moveTo>
                  <a:cubicBezTo>
                    <a:pt x="269" y="49"/>
                    <a:pt x="273" y="49"/>
                    <a:pt x="273" y="44"/>
                  </a:cubicBezTo>
                  <a:cubicBezTo>
                    <a:pt x="273" y="39"/>
                    <a:pt x="271" y="32"/>
                    <a:pt x="267" y="27"/>
                  </a:cubicBezTo>
                  <a:cubicBezTo>
                    <a:pt x="264" y="23"/>
                    <a:pt x="260" y="21"/>
                    <a:pt x="256" y="20"/>
                  </a:cubicBezTo>
                  <a:cubicBezTo>
                    <a:pt x="254" y="19"/>
                    <a:pt x="251" y="19"/>
                    <a:pt x="249" y="19"/>
                  </a:cubicBezTo>
                  <a:cubicBezTo>
                    <a:pt x="231" y="19"/>
                    <a:pt x="224" y="34"/>
                    <a:pt x="224" y="47"/>
                  </a:cubicBezTo>
                  <a:cubicBezTo>
                    <a:pt x="224" y="54"/>
                    <a:pt x="226" y="62"/>
                    <a:pt x="231" y="67"/>
                  </a:cubicBezTo>
                  <a:cubicBezTo>
                    <a:pt x="236" y="73"/>
                    <a:pt x="243" y="74"/>
                    <a:pt x="249" y="74"/>
                  </a:cubicBezTo>
                  <a:cubicBezTo>
                    <a:pt x="252" y="74"/>
                    <a:pt x="261" y="74"/>
                    <a:pt x="268" y="66"/>
                  </a:cubicBezTo>
                  <a:cubicBezTo>
                    <a:pt x="270" y="65"/>
                    <a:pt x="271" y="62"/>
                    <a:pt x="272" y="61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57"/>
                    <a:pt x="269" y="55"/>
                    <a:pt x="267" y="55"/>
                  </a:cubicBezTo>
                  <a:cubicBezTo>
                    <a:pt x="264" y="55"/>
                    <a:pt x="264" y="56"/>
                    <a:pt x="262" y="59"/>
                  </a:cubicBezTo>
                  <a:cubicBezTo>
                    <a:pt x="260" y="62"/>
                    <a:pt x="257" y="66"/>
                    <a:pt x="249" y="66"/>
                  </a:cubicBezTo>
                  <a:cubicBezTo>
                    <a:pt x="245" y="66"/>
                    <a:pt x="241" y="65"/>
                    <a:pt x="238" y="61"/>
                  </a:cubicBezTo>
                  <a:cubicBezTo>
                    <a:pt x="235" y="58"/>
                    <a:pt x="234" y="54"/>
                    <a:pt x="234" y="49"/>
                  </a:cubicBezTo>
                  <a:lnTo>
                    <a:pt x="268" y="49"/>
                  </a:lnTo>
                  <a:close/>
                  <a:moveTo>
                    <a:pt x="195" y="40"/>
                  </a:moveTo>
                  <a:cubicBezTo>
                    <a:pt x="191" y="39"/>
                    <a:pt x="187" y="38"/>
                    <a:pt x="187" y="33"/>
                  </a:cubicBezTo>
                  <a:cubicBezTo>
                    <a:pt x="187" y="31"/>
                    <a:pt x="188" y="29"/>
                    <a:pt x="190" y="28"/>
                  </a:cubicBezTo>
                  <a:cubicBezTo>
                    <a:pt x="191" y="26"/>
                    <a:pt x="194" y="26"/>
                    <a:pt x="195" y="26"/>
                  </a:cubicBezTo>
                  <a:cubicBezTo>
                    <a:pt x="204" y="26"/>
                    <a:pt x="206" y="31"/>
                    <a:pt x="207" y="33"/>
                  </a:cubicBezTo>
                  <a:cubicBezTo>
                    <a:pt x="209" y="36"/>
                    <a:pt x="209" y="37"/>
                    <a:pt x="212" y="37"/>
                  </a:cubicBezTo>
                  <a:cubicBezTo>
                    <a:pt x="213" y="37"/>
                    <a:pt x="216" y="36"/>
                    <a:pt x="216" y="33"/>
                  </a:cubicBezTo>
                  <a:cubicBezTo>
                    <a:pt x="216" y="31"/>
                    <a:pt x="213" y="19"/>
                    <a:pt x="196" y="19"/>
                  </a:cubicBezTo>
                  <a:cubicBezTo>
                    <a:pt x="178" y="19"/>
                    <a:pt x="177" y="32"/>
                    <a:pt x="177" y="34"/>
                  </a:cubicBezTo>
                  <a:cubicBezTo>
                    <a:pt x="177" y="44"/>
                    <a:pt x="186" y="47"/>
                    <a:pt x="192" y="4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203" y="52"/>
                    <a:pt x="207" y="53"/>
                    <a:pt x="207" y="59"/>
                  </a:cubicBezTo>
                  <a:cubicBezTo>
                    <a:pt x="207" y="63"/>
                    <a:pt x="203" y="67"/>
                    <a:pt x="197" y="67"/>
                  </a:cubicBezTo>
                  <a:cubicBezTo>
                    <a:pt x="193" y="67"/>
                    <a:pt x="188" y="65"/>
                    <a:pt x="186" y="62"/>
                  </a:cubicBezTo>
                  <a:cubicBezTo>
                    <a:pt x="185" y="60"/>
                    <a:pt x="185" y="60"/>
                    <a:pt x="184" y="56"/>
                  </a:cubicBezTo>
                  <a:cubicBezTo>
                    <a:pt x="183" y="55"/>
                    <a:pt x="183" y="54"/>
                    <a:pt x="180" y="54"/>
                  </a:cubicBezTo>
                  <a:cubicBezTo>
                    <a:pt x="179" y="54"/>
                    <a:pt x="175" y="55"/>
                    <a:pt x="175" y="58"/>
                  </a:cubicBezTo>
                  <a:cubicBezTo>
                    <a:pt x="175" y="60"/>
                    <a:pt x="176" y="65"/>
                    <a:pt x="181" y="69"/>
                  </a:cubicBezTo>
                  <a:cubicBezTo>
                    <a:pt x="186" y="74"/>
                    <a:pt x="193" y="74"/>
                    <a:pt x="196" y="74"/>
                  </a:cubicBezTo>
                  <a:cubicBezTo>
                    <a:pt x="201" y="74"/>
                    <a:pt x="206" y="73"/>
                    <a:pt x="210" y="70"/>
                  </a:cubicBezTo>
                  <a:cubicBezTo>
                    <a:pt x="213" y="68"/>
                    <a:pt x="217" y="64"/>
                    <a:pt x="217" y="58"/>
                  </a:cubicBezTo>
                  <a:cubicBezTo>
                    <a:pt x="217" y="47"/>
                    <a:pt x="207" y="44"/>
                    <a:pt x="201" y="42"/>
                  </a:cubicBezTo>
                  <a:lnTo>
                    <a:pt x="195" y="40"/>
                  </a:lnTo>
                  <a:close/>
                  <a:moveTo>
                    <a:pt x="123" y="69"/>
                  </a:moveTo>
                  <a:cubicBezTo>
                    <a:pt x="123" y="70"/>
                    <a:pt x="123" y="72"/>
                    <a:pt x="125" y="73"/>
                  </a:cubicBezTo>
                  <a:cubicBezTo>
                    <a:pt x="126" y="73"/>
                    <a:pt x="126" y="73"/>
                    <a:pt x="127" y="73"/>
                  </a:cubicBezTo>
                  <a:cubicBezTo>
                    <a:pt x="131" y="73"/>
                    <a:pt x="132" y="70"/>
                    <a:pt x="132" y="69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4"/>
                    <a:pt x="132" y="41"/>
                    <a:pt x="132" y="39"/>
                  </a:cubicBezTo>
                  <a:cubicBezTo>
                    <a:pt x="133" y="34"/>
                    <a:pt x="137" y="27"/>
                    <a:pt x="146" y="27"/>
                  </a:cubicBezTo>
                  <a:cubicBezTo>
                    <a:pt x="156" y="27"/>
                    <a:pt x="156" y="35"/>
                    <a:pt x="156" y="37"/>
                  </a:cubicBezTo>
                  <a:cubicBezTo>
                    <a:pt x="156" y="38"/>
                    <a:pt x="156" y="39"/>
                    <a:pt x="156" y="45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70"/>
                    <a:pt x="157" y="72"/>
                    <a:pt x="159" y="73"/>
                  </a:cubicBezTo>
                  <a:cubicBezTo>
                    <a:pt x="159" y="73"/>
                    <a:pt x="160" y="73"/>
                    <a:pt x="161" y="73"/>
                  </a:cubicBezTo>
                  <a:cubicBezTo>
                    <a:pt x="165" y="73"/>
                    <a:pt x="166" y="70"/>
                    <a:pt x="166" y="69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6" y="35"/>
                    <a:pt x="166" y="29"/>
                    <a:pt x="162" y="25"/>
                  </a:cubicBezTo>
                  <a:cubicBezTo>
                    <a:pt x="159" y="21"/>
                    <a:pt x="154" y="19"/>
                    <a:pt x="148" y="19"/>
                  </a:cubicBezTo>
                  <a:cubicBezTo>
                    <a:pt x="141" y="19"/>
                    <a:pt x="136" y="21"/>
                    <a:pt x="132" y="27"/>
                  </a:cubicBezTo>
                  <a:cubicBezTo>
                    <a:pt x="132" y="23"/>
                    <a:pt x="132" y="21"/>
                    <a:pt x="129" y="20"/>
                  </a:cubicBezTo>
                  <a:cubicBezTo>
                    <a:pt x="128" y="19"/>
                    <a:pt x="126" y="19"/>
                    <a:pt x="125" y="20"/>
                  </a:cubicBezTo>
                  <a:cubicBezTo>
                    <a:pt x="123" y="21"/>
                    <a:pt x="123" y="22"/>
                    <a:pt x="123" y="24"/>
                  </a:cubicBezTo>
                  <a:lnTo>
                    <a:pt x="123" y="69"/>
                  </a:lnTo>
                  <a:close/>
                  <a:moveTo>
                    <a:pt x="73" y="41"/>
                  </a:moveTo>
                  <a:cubicBezTo>
                    <a:pt x="74" y="39"/>
                    <a:pt x="75" y="34"/>
                    <a:pt x="79" y="31"/>
                  </a:cubicBezTo>
                  <a:cubicBezTo>
                    <a:pt x="82" y="27"/>
                    <a:pt x="87" y="27"/>
                    <a:pt x="89" y="27"/>
                  </a:cubicBezTo>
                  <a:cubicBezTo>
                    <a:pt x="98" y="27"/>
                    <a:pt x="102" y="35"/>
                    <a:pt x="103" y="41"/>
                  </a:cubicBezTo>
                  <a:lnTo>
                    <a:pt x="73" y="41"/>
                  </a:lnTo>
                  <a:close/>
                  <a:moveTo>
                    <a:pt x="108" y="49"/>
                  </a:moveTo>
                  <a:cubicBezTo>
                    <a:pt x="109" y="49"/>
                    <a:pt x="112" y="49"/>
                    <a:pt x="112" y="44"/>
                  </a:cubicBezTo>
                  <a:cubicBezTo>
                    <a:pt x="112" y="39"/>
                    <a:pt x="110" y="32"/>
                    <a:pt x="107" y="27"/>
                  </a:cubicBezTo>
                  <a:cubicBezTo>
                    <a:pt x="104" y="23"/>
                    <a:pt x="100" y="21"/>
                    <a:pt x="95" y="20"/>
                  </a:cubicBezTo>
                  <a:cubicBezTo>
                    <a:pt x="93" y="19"/>
                    <a:pt x="91" y="19"/>
                    <a:pt x="89" y="19"/>
                  </a:cubicBezTo>
                  <a:cubicBezTo>
                    <a:pt x="71" y="19"/>
                    <a:pt x="64" y="34"/>
                    <a:pt x="64" y="47"/>
                  </a:cubicBezTo>
                  <a:cubicBezTo>
                    <a:pt x="64" y="54"/>
                    <a:pt x="66" y="62"/>
                    <a:pt x="70" y="67"/>
                  </a:cubicBezTo>
                  <a:cubicBezTo>
                    <a:pt x="76" y="73"/>
                    <a:pt x="82" y="74"/>
                    <a:pt x="89" y="74"/>
                  </a:cubicBezTo>
                  <a:cubicBezTo>
                    <a:pt x="92" y="74"/>
                    <a:pt x="101" y="74"/>
                    <a:pt x="108" y="66"/>
                  </a:cubicBezTo>
                  <a:cubicBezTo>
                    <a:pt x="109" y="65"/>
                    <a:pt x="111" y="62"/>
                    <a:pt x="111" y="61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57"/>
                    <a:pt x="108" y="55"/>
                    <a:pt x="106" y="55"/>
                  </a:cubicBezTo>
                  <a:cubicBezTo>
                    <a:pt x="104" y="55"/>
                    <a:pt x="103" y="56"/>
                    <a:pt x="102" y="59"/>
                  </a:cubicBezTo>
                  <a:cubicBezTo>
                    <a:pt x="100" y="62"/>
                    <a:pt x="97" y="66"/>
                    <a:pt x="89" y="66"/>
                  </a:cubicBezTo>
                  <a:cubicBezTo>
                    <a:pt x="85" y="66"/>
                    <a:pt x="81" y="65"/>
                    <a:pt x="77" y="61"/>
                  </a:cubicBezTo>
                  <a:cubicBezTo>
                    <a:pt x="74" y="58"/>
                    <a:pt x="73" y="54"/>
                    <a:pt x="73" y="49"/>
                  </a:cubicBezTo>
                  <a:lnTo>
                    <a:pt x="108" y="49"/>
                  </a:lnTo>
                  <a:close/>
                  <a:moveTo>
                    <a:pt x="25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5" y="25"/>
                    <a:pt x="13" y="23"/>
                    <a:pt x="13" y="19"/>
                  </a:cubicBezTo>
                  <a:cubicBezTo>
                    <a:pt x="13" y="15"/>
                    <a:pt x="15" y="12"/>
                    <a:pt x="17" y="10"/>
                  </a:cubicBezTo>
                  <a:cubicBezTo>
                    <a:pt x="20" y="9"/>
                    <a:pt x="23" y="8"/>
                    <a:pt x="27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3" y="18"/>
                    <a:pt x="44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0" y="9"/>
                    <a:pt x="46" y="5"/>
                  </a:cubicBezTo>
                  <a:cubicBezTo>
                    <a:pt x="40" y="0"/>
                    <a:pt x="32" y="0"/>
                    <a:pt x="28" y="0"/>
                  </a:cubicBezTo>
                  <a:cubicBezTo>
                    <a:pt x="11" y="0"/>
                    <a:pt x="3" y="8"/>
                    <a:pt x="3" y="20"/>
                  </a:cubicBezTo>
                  <a:cubicBezTo>
                    <a:pt x="3" y="31"/>
                    <a:pt x="10" y="34"/>
                    <a:pt x="12" y="35"/>
                  </a:cubicBezTo>
                  <a:cubicBezTo>
                    <a:pt x="14" y="36"/>
                    <a:pt x="18" y="37"/>
                    <a:pt x="20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2"/>
                    <a:pt x="38" y="43"/>
                    <a:pt x="41" y="46"/>
                  </a:cubicBezTo>
                  <a:cubicBezTo>
                    <a:pt x="42" y="47"/>
                    <a:pt x="45" y="50"/>
                    <a:pt x="45" y="54"/>
                  </a:cubicBezTo>
                  <a:cubicBezTo>
                    <a:pt x="45" y="57"/>
                    <a:pt x="43" y="60"/>
                    <a:pt x="40" y="62"/>
                  </a:cubicBezTo>
                  <a:cubicBezTo>
                    <a:pt x="36" y="65"/>
                    <a:pt x="31" y="65"/>
                    <a:pt x="29" y="65"/>
                  </a:cubicBezTo>
                  <a:cubicBezTo>
                    <a:pt x="26" y="65"/>
                    <a:pt x="20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8" y="68"/>
                  </a:cubicBezTo>
                  <a:cubicBezTo>
                    <a:pt x="13" y="72"/>
                    <a:pt x="21" y="74"/>
                    <a:pt x="28" y="74"/>
                  </a:cubicBezTo>
                  <a:cubicBezTo>
                    <a:pt x="40" y="74"/>
                    <a:pt x="54" y="69"/>
                    <a:pt x="54" y="53"/>
                  </a:cubicBezTo>
                  <a:cubicBezTo>
                    <a:pt x="54" y="37"/>
                    <a:pt x="42" y="34"/>
                    <a:pt x="34" y="32"/>
                  </a:cubicBezTo>
                  <a:lnTo>
                    <a:pt x="25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54BBDF3-25F0-476F-BAF0-1FAA2903CF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35631" y="-809425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pic>
        <p:nvPicPr>
          <p:cNvPr id="9" name="White Frame">
            <a:extLst>
              <a:ext uri="{FF2B5EF4-FFF2-40B4-BE49-F238E27FC236}">
                <a16:creationId xmlns:a16="http://schemas.microsoft.com/office/drawing/2014/main" id="{7E840A7A-D3CD-4D56-AD53-7CDE700FE6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E9882A9-B06A-4F63-BB9D-527537944B4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75811" y="6146006"/>
            <a:ext cx="1890753" cy="336424"/>
            <a:chOff x="3477" y="2095"/>
            <a:chExt cx="725" cy="129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8DA5D97-5891-4D80-972E-38C7F4B21FD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479" y="2096"/>
              <a:ext cx="72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AEE7640-E1CB-4DB7-95A2-A8B1063647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6" y="2129"/>
              <a:ext cx="63" cy="91"/>
            </a:xfrm>
            <a:custGeom>
              <a:avLst/>
              <a:gdLst>
                <a:gd name="T0" fmla="*/ 10 w 51"/>
                <a:gd name="T1" fmla="*/ 9 h 73"/>
                <a:gd name="T2" fmla="*/ 10 w 51"/>
                <a:gd name="T3" fmla="*/ 31 h 73"/>
                <a:gd name="T4" fmla="*/ 43 w 51"/>
                <a:gd name="T5" fmla="*/ 31 h 73"/>
                <a:gd name="T6" fmla="*/ 47 w 51"/>
                <a:gd name="T7" fmla="*/ 36 h 73"/>
                <a:gd name="T8" fmla="*/ 43 w 51"/>
                <a:gd name="T9" fmla="*/ 40 h 73"/>
                <a:gd name="T10" fmla="*/ 10 w 51"/>
                <a:gd name="T11" fmla="*/ 40 h 73"/>
                <a:gd name="T12" fmla="*/ 10 w 51"/>
                <a:gd name="T13" fmla="*/ 64 h 73"/>
                <a:gd name="T14" fmla="*/ 47 w 51"/>
                <a:gd name="T15" fmla="*/ 64 h 73"/>
                <a:gd name="T16" fmla="*/ 51 w 51"/>
                <a:gd name="T17" fmla="*/ 69 h 73"/>
                <a:gd name="T18" fmla="*/ 47 w 51"/>
                <a:gd name="T19" fmla="*/ 73 h 73"/>
                <a:gd name="T20" fmla="*/ 5 w 51"/>
                <a:gd name="T21" fmla="*/ 73 h 73"/>
                <a:gd name="T22" fmla="*/ 0 w 51"/>
                <a:gd name="T23" fmla="*/ 68 h 73"/>
                <a:gd name="T24" fmla="*/ 0 w 51"/>
                <a:gd name="T25" fmla="*/ 5 h 73"/>
                <a:gd name="T26" fmla="*/ 5 w 51"/>
                <a:gd name="T27" fmla="*/ 0 h 73"/>
                <a:gd name="T28" fmla="*/ 45 w 51"/>
                <a:gd name="T29" fmla="*/ 0 h 73"/>
                <a:gd name="T30" fmla="*/ 49 w 51"/>
                <a:gd name="T31" fmla="*/ 5 h 73"/>
                <a:gd name="T32" fmla="*/ 45 w 51"/>
                <a:gd name="T33" fmla="*/ 9 h 73"/>
                <a:gd name="T34" fmla="*/ 10 w 51"/>
                <a:gd name="T3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73">
                  <a:moveTo>
                    <a:pt x="10" y="9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4" y="31"/>
                    <a:pt x="47" y="32"/>
                    <a:pt x="47" y="36"/>
                  </a:cubicBezTo>
                  <a:cubicBezTo>
                    <a:pt x="47" y="40"/>
                    <a:pt x="44" y="40"/>
                    <a:pt x="43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4"/>
                    <a:pt x="51" y="65"/>
                    <a:pt x="51" y="69"/>
                  </a:cubicBezTo>
                  <a:cubicBezTo>
                    <a:pt x="51" y="73"/>
                    <a:pt x="48" y="73"/>
                    <a:pt x="47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" y="73"/>
                    <a:pt x="0" y="71"/>
                    <a:pt x="0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9" y="1"/>
                    <a:pt x="49" y="5"/>
                  </a:cubicBezTo>
                  <a:cubicBezTo>
                    <a:pt x="49" y="9"/>
                    <a:pt x="46" y="9"/>
                    <a:pt x="45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B29E576-21F9-4975-B766-5C9F335ADF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1" y="2127"/>
              <a:ext cx="12" cy="94"/>
            </a:xfrm>
            <a:custGeom>
              <a:avLst/>
              <a:gdLst>
                <a:gd name="T0" fmla="*/ 10 w 10"/>
                <a:gd name="T1" fmla="*/ 70 h 75"/>
                <a:gd name="T2" fmla="*/ 5 w 10"/>
                <a:gd name="T3" fmla="*/ 75 h 75"/>
                <a:gd name="T4" fmla="*/ 0 w 10"/>
                <a:gd name="T5" fmla="*/ 70 h 75"/>
                <a:gd name="T6" fmla="*/ 0 w 10"/>
                <a:gd name="T7" fmla="*/ 5 h 75"/>
                <a:gd name="T8" fmla="*/ 5 w 10"/>
                <a:gd name="T9" fmla="*/ 0 h 75"/>
                <a:gd name="T10" fmla="*/ 10 w 10"/>
                <a:gd name="T11" fmla="*/ 5 h 75"/>
                <a:gd name="T12" fmla="*/ 10 w 10"/>
                <a:gd name="T13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5">
                  <a:moveTo>
                    <a:pt x="10" y="70"/>
                  </a:moveTo>
                  <a:cubicBezTo>
                    <a:pt x="10" y="71"/>
                    <a:pt x="9" y="75"/>
                    <a:pt x="5" y="75"/>
                  </a:cubicBezTo>
                  <a:cubicBezTo>
                    <a:pt x="2" y="75"/>
                    <a:pt x="0" y="73"/>
                    <a:pt x="0" y="7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0"/>
                    <a:pt x="5" y="0"/>
                  </a:cubicBezTo>
                  <a:cubicBezTo>
                    <a:pt x="9" y="0"/>
                    <a:pt x="10" y="4"/>
                    <a:pt x="10" y="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8625D53-A40F-4BB4-882E-4FC30E85D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0" y="2127"/>
              <a:ext cx="12" cy="94"/>
            </a:xfrm>
            <a:custGeom>
              <a:avLst/>
              <a:gdLst>
                <a:gd name="T0" fmla="*/ 10 w 10"/>
                <a:gd name="T1" fmla="*/ 70 h 75"/>
                <a:gd name="T2" fmla="*/ 5 w 10"/>
                <a:gd name="T3" fmla="*/ 75 h 75"/>
                <a:gd name="T4" fmla="*/ 0 w 10"/>
                <a:gd name="T5" fmla="*/ 70 h 75"/>
                <a:gd name="T6" fmla="*/ 0 w 10"/>
                <a:gd name="T7" fmla="*/ 5 h 75"/>
                <a:gd name="T8" fmla="*/ 5 w 10"/>
                <a:gd name="T9" fmla="*/ 0 h 75"/>
                <a:gd name="T10" fmla="*/ 10 w 10"/>
                <a:gd name="T11" fmla="*/ 5 h 75"/>
                <a:gd name="T12" fmla="*/ 10 w 10"/>
                <a:gd name="T13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5">
                  <a:moveTo>
                    <a:pt x="10" y="70"/>
                  </a:moveTo>
                  <a:cubicBezTo>
                    <a:pt x="10" y="71"/>
                    <a:pt x="9" y="75"/>
                    <a:pt x="5" y="75"/>
                  </a:cubicBezTo>
                  <a:cubicBezTo>
                    <a:pt x="2" y="75"/>
                    <a:pt x="0" y="73"/>
                    <a:pt x="0" y="7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0"/>
                    <a:pt x="5" y="0"/>
                  </a:cubicBezTo>
                  <a:cubicBezTo>
                    <a:pt x="9" y="0"/>
                    <a:pt x="10" y="4"/>
                    <a:pt x="10" y="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DA55325-8ADD-44EB-BA52-B650429041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06" y="2152"/>
              <a:ext cx="60" cy="69"/>
            </a:xfrm>
            <a:custGeom>
              <a:avLst/>
              <a:gdLst>
                <a:gd name="T0" fmla="*/ 10 w 49"/>
                <a:gd name="T1" fmla="*/ 30 h 55"/>
                <a:gd name="T2" fmla="*/ 14 w 49"/>
                <a:gd name="T3" fmla="*/ 42 h 55"/>
                <a:gd name="T4" fmla="*/ 26 w 49"/>
                <a:gd name="T5" fmla="*/ 47 h 55"/>
                <a:gd name="T6" fmla="*/ 39 w 49"/>
                <a:gd name="T7" fmla="*/ 40 h 55"/>
                <a:gd name="T8" fmla="*/ 43 w 49"/>
                <a:gd name="T9" fmla="*/ 36 h 55"/>
                <a:gd name="T10" fmla="*/ 49 w 49"/>
                <a:gd name="T11" fmla="*/ 41 h 55"/>
                <a:gd name="T12" fmla="*/ 49 w 49"/>
                <a:gd name="T13" fmla="*/ 42 h 55"/>
                <a:gd name="T14" fmla="*/ 45 w 49"/>
                <a:gd name="T15" fmla="*/ 47 h 55"/>
                <a:gd name="T16" fmla="*/ 26 w 49"/>
                <a:gd name="T17" fmla="*/ 55 h 55"/>
                <a:gd name="T18" fmla="*/ 7 w 49"/>
                <a:gd name="T19" fmla="*/ 48 h 55"/>
                <a:gd name="T20" fmla="*/ 0 w 49"/>
                <a:gd name="T21" fmla="*/ 28 h 55"/>
                <a:gd name="T22" fmla="*/ 26 w 49"/>
                <a:gd name="T23" fmla="*/ 0 h 55"/>
                <a:gd name="T24" fmla="*/ 32 w 49"/>
                <a:gd name="T25" fmla="*/ 0 h 55"/>
                <a:gd name="T26" fmla="*/ 44 w 49"/>
                <a:gd name="T27" fmla="*/ 8 h 55"/>
                <a:gd name="T28" fmla="*/ 49 w 49"/>
                <a:gd name="T29" fmla="*/ 25 h 55"/>
                <a:gd name="T30" fmla="*/ 45 w 49"/>
                <a:gd name="T31" fmla="*/ 30 h 55"/>
                <a:gd name="T32" fmla="*/ 10 w 49"/>
                <a:gd name="T33" fmla="*/ 30 h 55"/>
                <a:gd name="T34" fmla="*/ 40 w 49"/>
                <a:gd name="T35" fmla="*/ 22 h 55"/>
                <a:gd name="T36" fmla="*/ 26 w 49"/>
                <a:gd name="T37" fmla="*/ 8 h 55"/>
                <a:gd name="T38" fmla="*/ 16 w 49"/>
                <a:gd name="T39" fmla="*/ 11 h 55"/>
                <a:gd name="T40" fmla="*/ 10 w 49"/>
                <a:gd name="T41" fmla="*/ 22 h 55"/>
                <a:gd name="T42" fmla="*/ 40 w 49"/>
                <a:gd name="T4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55">
                  <a:moveTo>
                    <a:pt x="10" y="30"/>
                  </a:moveTo>
                  <a:cubicBezTo>
                    <a:pt x="10" y="35"/>
                    <a:pt x="11" y="39"/>
                    <a:pt x="14" y="42"/>
                  </a:cubicBezTo>
                  <a:cubicBezTo>
                    <a:pt x="18" y="46"/>
                    <a:pt x="22" y="47"/>
                    <a:pt x="26" y="47"/>
                  </a:cubicBezTo>
                  <a:cubicBezTo>
                    <a:pt x="34" y="47"/>
                    <a:pt x="37" y="43"/>
                    <a:pt x="39" y="40"/>
                  </a:cubicBezTo>
                  <a:cubicBezTo>
                    <a:pt x="40" y="37"/>
                    <a:pt x="41" y="36"/>
                    <a:pt x="43" y="36"/>
                  </a:cubicBezTo>
                  <a:cubicBezTo>
                    <a:pt x="46" y="36"/>
                    <a:pt x="49" y="38"/>
                    <a:pt x="49" y="41"/>
                  </a:cubicBezTo>
                  <a:cubicBezTo>
                    <a:pt x="49" y="41"/>
                    <a:pt x="49" y="41"/>
                    <a:pt x="49" y="42"/>
                  </a:cubicBezTo>
                  <a:cubicBezTo>
                    <a:pt x="48" y="44"/>
                    <a:pt x="46" y="46"/>
                    <a:pt x="45" y="47"/>
                  </a:cubicBezTo>
                  <a:cubicBezTo>
                    <a:pt x="38" y="55"/>
                    <a:pt x="29" y="55"/>
                    <a:pt x="26" y="55"/>
                  </a:cubicBezTo>
                  <a:cubicBezTo>
                    <a:pt x="19" y="55"/>
                    <a:pt x="12" y="54"/>
                    <a:pt x="7" y="48"/>
                  </a:cubicBezTo>
                  <a:cubicBezTo>
                    <a:pt x="2" y="43"/>
                    <a:pt x="0" y="35"/>
                    <a:pt x="0" y="28"/>
                  </a:cubicBezTo>
                  <a:cubicBezTo>
                    <a:pt x="0" y="15"/>
                    <a:pt x="7" y="0"/>
                    <a:pt x="26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7" y="1"/>
                    <a:pt x="41" y="4"/>
                    <a:pt x="44" y="8"/>
                  </a:cubicBezTo>
                  <a:cubicBezTo>
                    <a:pt x="48" y="13"/>
                    <a:pt x="49" y="19"/>
                    <a:pt x="49" y="25"/>
                  </a:cubicBezTo>
                  <a:cubicBezTo>
                    <a:pt x="49" y="30"/>
                    <a:pt x="46" y="30"/>
                    <a:pt x="45" y="30"/>
                  </a:cubicBezTo>
                  <a:lnTo>
                    <a:pt x="10" y="30"/>
                  </a:lnTo>
                  <a:close/>
                  <a:moveTo>
                    <a:pt x="40" y="22"/>
                  </a:moveTo>
                  <a:cubicBezTo>
                    <a:pt x="39" y="15"/>
                    <a:pt x="36" y="8"/>
                    <a:pt x="26" y="8"/>
                  </a:cubicBezTo>
                  <a:cubicBezTo>
                    <a:pt x="24" y="8"/>
                    <a:pt x="19" y="8"/>
                    <a:pt x="16" y="11"/>
                  </a:cubicBezTo>
                  <a:cubicBezTo>
                    <a:pt x="12" y="15"/>
                    <a:pt x="11" y="20"/>
                    <a:pt x="10" y="22"/>
                  </a:cubicBezTo>
                  <a:lnTo>
                    <a:pt x="40" y="22"/>
                  </a:lnTo>
                  <a:close/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66A8A00-74C8-4193-9B34-F00A4E8F0A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69" y="2134"/>
              <a:ext cx="33" cy="17"/>
            </a:xfrm>
            <a:custGeom>
              <a:avLst/>
              <a:gdLst>
                <a:gd name="T0" fmla="*/ 11 w 27"/>
                <a:gd name="T1" fmla="*/ 0 h 14"/>
                <a:gd name="T2" fmla="*/ 0 w 27"/>
                <a:gd name="T3" fmla="*/ 0 h 14"/>
                <a:gd name="T4" fmla="*/ 0 w 27"/>
                <a:gd name="T5" fmla="*/ 2 h 14"/>
                <a:gd name="T6" fmla="*/ 4 w 27"/>
                <a:gd name="T7" fmla="*/ 2 h 14"/>
                <a:gd name="T8" fmla="*/ 4 w 27"/>
                <a:gd name="T9" fmla="*/ 14 h 14"/>
                <a:gd name="T10" fmla="*/ 7 w 27"/>
                <a:gd name="T11" fmla="*/ 14 h 14"/>
                <a:gd name="T12" fmla="*/ 7 w 27"/>
                <a:gd name="T13" fmla="*/ 2 h 14"/>
                <a:gd name="T14" fmla="*/ 11 w 27"/>
                <a:gd name="T15" fmla="*/ 2 h 14"/>
                <a:gd name="T16" fmla="*/ 11 w 27"/>
                <a:gd name="T17" fmla="*/ 0 h 14"/>
                <a:gd name="T18" fmla="*/ 27 w 27"/>
                <a:gd name="T19" fmla="*/ 0 h 14"/>
                <a:gd name="T20" fmla="*/ 23 w 27"/>
                <a:gd name="T21" fmla="*/ 0 h 14"/>
                <a:gd name="T22" fmla="*/ 20 w 27"/>
                <a:gd name="T23" fmla="*/ 11 h 14"/>
                <a:gd name="T24" fmla="*/ 16 w 27"/>
                <a:gd name="T25" fmla="*/ 0 h 14"/>
                <a:gd name="T26" fmla="*/ 13 w 27"/>
                <a:gd name="T27" fmla="*/ 0 h 14"/>
                <a:gd name="T28" fmla="*/ 13 w 27"/>
                <a:gd name="T29" fmla="*/ 14 h 14"/>
                <a:gd name="T30" fmla="*/ 15 w 27"/>
                <a:gd name="T31" fmla="*/ 14 h 14"/>
                <a:gd name="T32" fmla="*/ 15 w 27"/>
                <a:gd name="T33" fmla="*/ 5 h 14"/>
                <a:gd name="T34" fmla="*/ 15 w 27"/>
                <a:gd name="T35" fmla="*/ 2 h 14"/>
                <a:gd name="T36" fmla="*/ 16 w 27"/>
                <a:gd name="T37" fmla="*/ 5 h 14"/>
                <a:gd name="T38" fmla="*/ 19 w 27"/>
                <a:gd name="T39" fmla="*/ 14 h 14"/>
                <a:gd name="T40" fmla="*/ 21 w 27"/>
                <a:gd name="T41" fmla="*/ 14 h 14"/>
                <a:gd name="T42" fmla="*/ 24 w 27"/>
                <a:gd name="T43" fmla="*/ 5 h 14"/>
                <a:gd name="T44" fmla="*/ 25 w 27"/>
                <a:gd name="T45" fmla="*/ 2 h 14"/>
                <a:gd name="T46" fmla="*/ 24 w 27"/>
                <a:gd name="T47" fmla="*/ 5 h 14"/>
                <a:gd name="T48" fmla="*/ 24 w 27"/>
                <a:gd name="T49" fmla="*/ 14 h 14"/>
                <a:gd name="T50" fmla="*/ 27 w 27"/>
                <a:gd name="T51" fmla="*/ 14 h 14"/>
                <a:gd name="T52" fmla="*/ 27 w 27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4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27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3"/>
                    <a:pt x="15" y="2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3"/>
                    <a:pt x="24" y="3"/>
                    <a:pt x="25" y="2"/>
                  </a:cubicBezTo>
                  <a:cubicBezTo>
                    <a:pt x="24" y="3"/>
                    <a:pt x="24" y="4"/>
                    <a:pt x="24" y="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393B43B-557A-4175-8E45-0BD264623F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77" y="2095"/>
              <a:ext cx="489" cy="12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6E1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98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grpSp>
        <p:nvGrpSpPr>
          <p:cNvPr id="4" name="Lofric Hydro-Kit">
            <a:extLst>
              <a:ext uri="{FF2B5EF4-FFF2-40B4-BE49-F238E27FC236}">
                <a16:creationId xmlns:a16="http://schemas.microsoft.com/office/drawing/2014/main" id="{97ACD038-ED65-4FF3-9676-7E849B9718F2}"/>
              </a:ext>
            </a:extLst>
          </p:cNvPr>
          <p:cNvGrpSpPr/>
          <p:nvPr userDrawn="1"/>
        </p:nvGrpSpPr>
        <p:grpSpPr>
          <a:xfrm>
            <a:off x="9193213" y="6146800"/>
            <a:ext cx="2673351" cy="382588"/>
            <a:chOff x="9193213" y="6146800"/>
            <a:chExt cx="2673351" cy="382588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4EEED3C-0BB7-44AB-BC83-C30974A65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9726" y="6234113"/>
              <a:ext cx="1366838" cy="295275"/>
            </a:xfrm>
            <a:custGeom>
              <a:avLst/>
              <a:gdLst>
                <a:gd name="T0" fmla="*/ 414 w 430"/>
                <a:gd name="T1" fmla="*/ 4 h 91"/>
                <a:gd name="T2" fmla="*/ 407 w 430"/>
                <a:gd name="T3" fmla="*/ 6 h 91"/>
                <a:gd name="T4" fmla="*/ 410 w 430"/>
                <a:gd name="T5" fmla="*/ 6 h 91"/>
                <a:gd name="T6" fmla="*/ 423 w 430"/>
                <a:gd name="T7" fmla="*/ 15 h 91"/>
                <a:gd name="T8" fmla="*/ 416 w 430"/>
                <a:gd name="T9" fmla="*/ 18 h 91"/>
                <a:gd name="T10" fmla="*/ 418 w 430"/>
                <a:gd name="T11" fmla="*/ 6 h 91"/>
                <a:gd name="T12" fmla="*/ 424 w 430"/>
                <a:gd name="T13" fmla="*/ 18 h 91"/>
                <a:gd name="T14" fmla="*/ 427 w 430"/>
                <a:gd name="T15" fmla="*/ 9 h 91"/>
                <a:gd name="T16" fmla="*/ 430 w 430"/>
                <a:gd name="T17" fmla="*/ 4 h 91"/>
                <a:gd name="T18" fmla="*/ 401 w 430"/>
                <a:gd name="T19" fmla="*/ 70 h 91"/>
                <a:gd name="T20" fmla="*/ 390 w 430"/>
                <a:gd name="T21" fmla="*/ 54 h 91"/>
                <a:gd name="T22" fmla="*/ 400 w 430"/>
                <a:gd name="T23" fmla="*/ 24 h 91"/>
                <a:gd name="T24" fmla="*/ 390 w 430"/>
                <a:gd name="T25" fmla="*/ 8 h 91"/>
                <a:gd name="T26" fmla="*/ 381 w 430"/>
                <a:gd name="T27" fmla="*/ 20 h 91"/>
                <a:gd name="T28" fmla="*/ 375 w 430"/>
                <a:gd name="T29" fmla="*/ 28 h 91"/>
                <a:gd name="T30" fmla="*/ 357 w 430"/>
                <a:gd name="T31" fmla="*/ 6 h 91"/>
                <a:gd name="T32" fmla="*/ 362 w 430"/>
                <a:gd name="T33" fmla="*/ 0 h 91"/>
                <a:gd name="T34" fmla="*/ 362 w 430"/>
                <a:gd name="T35" fmla="*/ 19 h 91"/>
                <a:gd name="T36" fmla="*/ 363 w 430"/>
                <a:gd name="T37" fmla="*/ 73 h 91"/>
                <a:gd name="T38" fmla="*/ 367 w 430"/>
                <a:gd name="T39" fmla="*/ 24 h 91"/>
                <a:gd name="T40" fmla="*/ 296 w 430"/>
                <a:gd name="T41" fmla="*/ 5 h 91"/>
                <a:gd name="T42" fmla="*/ 306 w 430"/>
                <a:gd name="T43" fmla="*/ 69 h 91"/>
                <a:gd name="T44" fmla="*/ 343 w 430"/>
                <a:gd name="T45" fmla="*/ 71 h 91"/>
                <a:gd name="T46" fmla="*/ 352 w 430"/>
                <a:gd name="T47" fmla="*/ 66 h 91"/>
                <a:gd name="T48" fmla="*/ 349 w 430"/>
                <a:gd name="T49" fmla="*/ 5 h 91"/>
                <a:gd name="T50" fmla="*/ 306 w 430"/>
                <a:gd name="T51" fmla="*/ 37 h 91"/>
                <a:gd name="T52" fmla="*/ 260 w 430"/>
                <a:gd name="T53" fmla="*/ 39 h 91"/>
                <a:gd name="T54" fmla="*/ 286 w 430"/>
                <a:gd name="T55" fmla="*/ 39 h 91"/>
                <a:gd name="T56" fmla="*/ 228 w 430"/>
                <a:gd name="T57" fmla="*/ 66 h 91"/>
                <a:gd name="T58" fmla="*/ 216 w 430"/>
                <a:gd name="T59" fmla="*/ 33 h 91"/>
                <a:gd name="T60" fmla="*/ 240 w 430"/>
                <a:gd name="T61" fmla="*/ 61 h 91"/>
                <a:gd name="T62" fmla="*/ 229 w 430"/>
                <a:gd name="T63" fmla="*/ 19 h 91"/>
                <a:gd name="T64" fmla="*/ 210 w 430"/>
                <a:gd name="T65" fmla="*/ 67 h 91"/>
                <a:gd name="T66" fmla="*/ 254 w 430"/>
                <a:gd name="T67" fmla="*/ 46 h 91"/>
                <a:gd name="T68" fmla="*/ 173 w 430"/>
                <a:gd name="T69" fmla="*/ 24 h 91"/>
                <a:gd name="T70" fmla="*/ 182 w 430"/>
                <a:gd name="T71" fmla="*/ 69 h 91"/>
                <a:gd name="T72" fmla="*/ 197 w 430"/>
                <a:gd name="T73" fmla="*/ 28 h 91"/>
                <a:gd name="T74" fmla="*/ 182 w 430"/>
                <a:gd name="T75" fmla="*/ 29 h 91"/>
                <a:gd name="T76" fmla="*/ 142 w 430"/>
                <a:gd name="T77" fmla="*/ 65 h 91"/>
                <a:gd name="T78" fmla="*/ 122 w 430"/>
                <a:gd name="T79" fmla="*/ 40 h 91"/>
                <a:gd name="T80" fmla="*/ 151 w 430"/>
                <a:gd name="T81" fmla="*/ 47 h 91"/>
                <a:gd name="T82" fmla="*/ 155 w 430"/>
                <a:gd name="T83" fmla="*/ 0 h 91"/>
                <a:gd name="T84" fmla="*/ 151 w 430"/>
                <a:gd name="T85" fmla="*/ 27 h 91"/>
                <a:gd name="T86" fmla="*/ 134 w 430"/>
                <a:gd name="T87" fmla="*/ 74 h 91"/>
                <a:gd name="T88" fmla="*/ 151 w 430"/>
                <a:gd name="T89" fmla="*/ 71 h 91"/>
                <a:gd name="T90" fmla="*/ 160 w 430"/>
                <a:gd name="T91" fmla="*/ 5 h 91"/>
                <a:gd name="T92" fmla="*/ 64 w 430"/>
                <a:gd name="T93" fmla="*/ 24 h 91"/>
                <a:gd name="T94" fmla="*/ 79 w 430"/>
                <a:gd name="T95" fmla="*/ 80 h 91"/>
                <a:gd name="T96" fmla="*/ 67 w 430"/>
                <a:gd name="T97" fmla="*/ 83 h 91"/>
                <a:gd name="T98" fmla="*/ 91 w 430"/>
                <a:gd name="T99" fmla="*/ 74 h 91"/>
                <a:gd name="T100" fmla="*/ 103 w 430"/>
                <a:gd name="T101" fmla="*/ 19 h 91"/>
                <a:gd name="T102" fmla="*/ 89 w 430"/>
                <a:gd name="T103" fmla="*/ 54 h 91"/>
                <a:gd name="T104" fmla="*/ 73 w 430"/>
                <a:gd name="T105" fmla="*/ 22 h 91"/>
                <a:gd name="T106" fmla="*/ 56 w 430"/>
                <a:gd name="T107" fmla="*/ 71 h 91"/>
                <a:gd name="T108" fmla="*/ 52 w 430"/>
                <a:gd name="T109" fmla="*/ 0 h 91"/>
                <a:gd name="T110" fmla="*/ 47 w 430"/>
                <a:gd name="T111" fmla="*/ 32 h 91"/>
                <a:gd name="T112" fmla="*/ 8 w 430"/>
                <a:gd name="T113" fmla="*/ 1 h 91"/>
                <a:gd name="T114" fmla="*/ 0 w 430"/>
                <a:gd name="T115" fmla="*/ 69 h 91"/>
                <a:gd name="T116" fmla="*/ 10 w 430"/>
                <a:gd name="T117" fmla="*/ 69 h 91"/>
                <a:gd name="T118" fmla="*/ 47 w 430"/>
                <a:gd name="T119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91">
                  <a:moveTo>
                    <a:pt x="410" y="6"/>
                  </a:moveTo>
                  <a:cubicBezTo>
                    <a:pt x="414" y="6"/>
                    <a:pt x="414" y="6"/>
                    <a:pt x="414" y="6"/>
                  </a:cubicBezTo>
                  <a:cubicBezTo>
                    <a:pt x="414" y="4"/>
                    <a:pt x="414" y="4"/>
                    <a:pt x="414" y="4"/>
                  </a:cubicBezTo>
                  <a:cubicBezTo>
                    <a:pt x="403" y="4"/>
                    <a:pt x="403" y="4"/>
                    <a:pt x="403" y="4"/>
                  </a:cubicBezTo>
                  <a:cubicBezTo>
                    <a:pt x="403" y="6"/>
                    <a:pt x="403" y="6"/>
                    <a:pt x="403" y="6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407" y="18"/>
                    <a:pt x="407" y="18"/>
                    <a:pt x="407" y="18"/>
                  </a:cubicBezTo>
                  <a:cubicBezTo>
                    <a:pt x="410" y="18"/>
                    <a:pt x="410" y="18"/>
                    <a:pt x="410" y="18"/>
                  </a:cubicBezTo>
                  <a:lnTo>
                    <a:pt x="410" y="6"/>
                  </a:lnTo>
                  <a:close/>
                  <a:moveTo>
                    <a:pt x="430" y="4"/>
                  </a:moveTo>
                  <a:cubicBezTo>
                    <a:pt x="426" y="4"/>
                    <a:pt x="426" y="4"/>
                    <a:pt x="426" y="4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8"/>
                    <a:pt x="416" y="18"/>
                    <a:pt x="416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18" y="9"/>
                    <a:pt x="418" y="9"/>
                    <a:pt x="418" y="9"/>
                  </a:cubicBezTo>
                  <a:cubicBezTo>
                    <a:pt x="418" y="9"/>
                    <a:pt x="418" y="7"/>
                    <a:pt x="418" y="6"/>
                  </a:cubicBezTo>
                  <a:cubicBezTo>
                    <a:pt x="418" y="8"/>
                    <a:pt x="419" y="8"/>
                    <a:pt x="419" y="9"/>
                  </a:cubicBezTo>
                  <a:cubicBezTo>
                    <a:pt x="422" y="18"/>
                    <a:pt x="422" y="18"/>
                    <a:pt x="422" y="18"/>
                  </a:cubicBezTo>
                  <a:cubicBezTo>
                    <a:pt x="424" y="18"/>
                    <a:pt x="424" y="18"/>
                    <a:pt x="424" y="18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7"/>
                    <a:pt x="427" y="7"/>
                    <a:pt x="428" y="6"/>
                  </a:cubicBezTo>
                  <a:cubicBezTo>
                    <a:pt x="428" y="7"/>
                    <a:pt x="427" y="8"/>
                    <a:pt x="427" y="9"/>
                  </a:cubicBezTo>
                  <a:cubicBezTo>
                    <a:pt x="427" y="18"/>
                    <a:pt x="427" y="18"/>
                    <a:pt x="427" y="18"/>
                  </a:cubicBezTo>
                  <a:cubicBezTo>
                    <a:pt x="430" y="18"/>
                    <a:pt x="430" y="18"/>
                    <a:pt x="430" y="18"/>
                  </a:cubicBezTo>
                  <a:lnTo>
                    <a:pt x="430" y="4"/>
                  </a:lnTo>
                  <a:close/>
                  <a:moveTo>
                    <a:pt x="381" y="58"/>
                  </a:moveTo>
                  <a:cubicBezTo>
                    <a:pt x="381" y="66"/>
                    <a:pt x="381" y="73"/>
                    <a:pt x="395" y="73"/>
                  </a:cubicBezTo>
                  <a:cubicBezTo>
                    <a:pt x="398" y="73"/>
                    <a:pt x="401" y="73"/>
                    <a:pt x="401" y="70"/>
                  </a:cubicBezTo>
                  <a:cubicBezTo>
                    <a:pt x="401" y="66"/>
                    <a:pt x="399" y="66"/>
                    <a:pt x="396" y="66"/>
                  </a:cubicBezTo>
                  <a:cubicBezTo>
                    <a:pt x="393" y="65"/>
                    <a:pt x="391" y="65"/>
                    <a:pt x="391" y="62"/>
                  </a:cubicBezTo>
                  <a:cubicBezTo>
                    <a:pt x="390" y="61"/>
                    <a:pt x="390" y="60"/>
                    <a:pt x="390" y="54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398" y="28"/>
                    <a:pt x="400" y="28"/>
                    <a:pt x="400" y="24"/>
                  </a:cubicBezTo>
                  <a:cubicBezTo>
                    <a:pt x="400" y="20"/>
                    <a:pt x="398" y="20"/>
                    <a:pt x="397" y="20"/>
                  </a:cubicBezTo>
                  <a:cubicBezTo>
                    <a:pt x="390" y="20"/>
                    <a:pt x="390" y="20"/>
                    <a:pt x="390" y="20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7"/>
                    <a:pt x="390" y="4"/>
                    <a:pt x="386" y="4"/>
                  </a:cubicBezTo>
                  <a:cubicBezTo>
                    <a:pt x="381" y="4"/>
                    <a:pt x="381" y="7"/>
                    <a:pt x="381" y="8"/>
                  </a:cubicBezTo>
                  <a:cubicBezTo>
                    <a:pt x="381" y="20"/>
                    <a:pt x="381" y="20"/>
                    <a:pt x="381" y="20"/>
                  </a:cubicBezTo>
                  <a:cubicBezTo>
                    <a:pt x="375" y="20"/>
                    <a:pt x="375" y="20"/>
                    <a:pt x="375" y="20"/>
                  </a:cubicBezTo>
                  <a:cubicBezTo>
                    <a:pt x="374" y="20"/>
                    <a:pt x="372" y="20"/>
                    <a:pt x="372" y="24"/>
                  </a:cubicBezTo>
                  <a:cubicBezTo>
                    <a:pt x="372" y="28"/>
                    <a:pt x="374" y="28"/>
                    <a:pt x="375" y="28"/>
                  </a:cubicBezTo>
                  <a:cubicBezTo>
                    <a:pt x="381" y="28"/>
                    <a:pt x="381" y="28"/>
                    <a:pt x="381" y="28"/>
                  </a:cubicBezTo>
                  <a:lnTo>
                    <a:pt x="381" y="58"/>
                  </a:lnTo>
                  <a:close/>
                  <a:moveTo>
                    <a:pt x="357" y="6"/>
                  </a:moveTo>
                  <a:cubicBezTo>
                    <a:pt x="357" y="9"/>
                    <a:pt x="359" y="12"/>
                    <a:pt x="362" y="12"/>
                  </a:cubicBezTo>
                  <a:cubicBezTo>
                    <a:pt x="366" y="12"/>
                    <a:pt x="368" y="10"/>
                    <a:pt x="368" y="6"/>
                  </a:cubicBezTo>
                  <a:cubicBezTo>
                    <a:pt x="368" y="2"/>
                    <a:pt x="365" y="0"/>
                    <a:pt x="362" y="0"/>
                  </a:cubicBezTo>
                  <a:cubicBezTo>
                    <a:pt x="359" y="0"/>
                    <a:pt x="357" y="2"/>
                    <a:pt x="357" y="6"/>
                  </a:cubicBezTo>
                  <a:moveTo>
                    <a:pt x="367" y="24"/>
                  </a:moveTo>
                  <a:cubicBezTo>
                    <a:pt x="367" y="23"/>
                    <a:pt x="367" y="19"/>
                    <a:pt x="362" y="19"/>
                  </a:cubicBezTo>
                  <a:cubicBezTo>
                    <a:pt x="358" y="19"/>
                    <a:pt x="358" y="23"/>
                    <a:pt x="358" y="24"/>
                  </a:cubicBezTo>
                  <a:cubicBezTo>
                    <a:pt x="358" y="69"/>
                    <a:pt x="358" y="69"/>
                    <a:pt x="358" y="69"/>
                  </a:cubicBezTo>
                  <a:cubicBezTo>
                    <a:pt x="358" y="72"/>
                    <a:pt x="360" y="73"/>
                    <a:pt x="363" y="73"/>
                  </a:cubicBezTo>
                  <a:cubicBezTo>
                    <a:pt x="365" y="73"/>
                    <a:pt x="366" y="72"/>
                    <a:pt x="367" y="71"/>
                  </a:cubicBezTo>
                  <a:cubicBezTo>
                    <a:pt x="367" y="71"/>
                    <a:pt x="367" y="70"/>
                    <a:pt x="367" y="69"/>
                  </a:cubicBezTo>
                  <a:lnTo>
                    <a:pt x="367" y="24"/>
                  </a:lnTo>
                  <a:close/>
                  <a:moveTo>
                    <a:pt x="306" y="5"/>
                  </a:moveTo>
                  <a:cubicBezTo>
                    <a:pt x="306" y="3"/>
                    <a:pt x="305" y="0"/>
                    <a:pt x="301" y="0"/>
                  </a:cubicBezTo>
                  <a:cubicBezTo>
                    <a:pt x="296" y="0"/>
                    <a:pt x="296" y="4"/>
                    <a:pt x="296" y="5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6" y="70"/>
                    <a:pt x="297" y="73"/>
                    <a:pt x="301" y="73"/>
                  </a:cubicBezTo>
                  <a:cubicBezTo>
                    <a:pt x="305" y="73"/>
                    <a:pt x="306" y="70"/>
                    <a:pt x="306" y="6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7" y="37"/>
                    <a:pt x="317" y="37"/>
                    <a:pt x="317" y="37"/>
                  </a:cubicBezTo>
                  <a:cubicBezTo>
                    <a:pt x="343" y="71"/>
                    <a:pt x="343" y="71"/>
                    <a:pt x="343" y="71"/>
                  </a:cubicBezTo>
                  <a:cubicBezTo>
                    <a:pt x="344" y="72"/>
                    <a:pt x="345" y="73"/>
                    <a:pt x="348" y="73"/>
                  </a:cubicBezTo>
                  <a:cubicBezTo>
                    <a:pt x="351" y="73"/>
                    <a:pt x="353" y="71"/>
                    <a:pt x="353" y="68"/>
                  </a:cubicBezTo>
                  <a:cubicBezTo>
                    <a:pt x="353" y="67"/>
                    <a:pt x="353" y="67"/>
                    <a:pt x="352" y="66"/>
                  </a:cubicBezTo>
                  <a:cubicBezTo>
                    <a:pt x="324" y="31"/>
                    <a:pt x="324" y="31"/>
                    <a:pt x="324" y="31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48" y="7"/>
                    <a:pt x="349" y="6"/>
                    <a:pt x="349" y="5"/>
                  </a:cubicBezTo>
                  <a:cubicBezTo>
                    <a:pt x="349" y="3"/>
                    <a:pt x="347" y="0"/>
                    <a:pt x="344" y="0"/>
                  </a:cubicBezTo>
                  <a:cubicBezTo>
                    <a:pt x="342" y="0"/>
                    <a:pt x="341" y="1"/>
                    <a:pt x="341" y="2"/>
                  </a:cubicBezTo>
                  <a:cubicBezTo>
                    <a:pt x="306" y="37"/>
                    <a:pt x="306" y="37"/>
                    <a:pt x="306" y="37"/>
                  </a:cubicBezTo>
                  <a:lnTo>
                    <a:pt x="306" y="5"/>
                  </a:lnTo>
                  <a:close/>
                  <a:moveTo>
                    <a:pt x="264" y="35"/>
                  </a:moveTo>
                  <a:cubicBezTo>
                    <a:pt x="263" y="35"/>
                    <a:pt x="260" y="35"/>
                    <a:pt x="260" y="39"/>
                  </a:cubicBezTo>
                  <a:cubicBezTo>
                    <a:pt x="260" y="43"/>
                    <a:pt x="263" y="43"/>
                    <a:pt x="264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5" y="43"/>
                    <a:pt x="286" y="42"/>
                    <a:pt x="286" y="39"/>
                  </a:cubicBezTo>
                  <a:cubicBezTo>
                    <a:pt x="286" y="35"/>
                    <a:pt x="283" y="35"/>
                    <a:pt x="282" y="35"/>
                  </a:cubicBezTo>
                  <a:lnTo>
                    <a:pt x="264" y="35"/>
                  </a:lnTo>
                  <a:close/>
                  <a:moveTo>
                    <a:pt x="228" y="66"/>
                  </a:moveTo>
                  <a:cubicBezTo>
                    <a:pt x="223" y="66"/>
                    <a:pt x="219" y="64"/>
                    <a:pt x="217" y="61"/>
                  </a:cubicBezTo>
                  <a:cubicBezTo>
                    <a:pt x="214" y="57"/>
                    <a:pt x="213" y="52"/>
                    <a:pt x="213" y="47"/>
                  </a:cubicBezTo>
                  <a:cubicBezTo>
                    <a:pt x="213" y="42"/>
                    <a:pt x="214" y="36"/>
                    <a:pt x="216" y="33"/>
                  </a:cubicBezTo>
                  <a:cubicBezTo>
                    <a:pt x="220" y="27"/>
                    <a:pt x="226" y="27"/>
                    <a:pt x="228" y="27"/>
                  </a:cubicBezTo>
                  <a:cubicBezTo>
                    <a:pt x="241" y="27"/>
                    <a:pt x="244" y="37"/>
                    <a:pt x="244" y="47"/>
                  </a:cubicBezTo>
                  <a:cubicBezTo>
                    <a:pt x="244" y="50"/>
                    <a:pt x="244" y="56"/>
                    <a:pt x="240" y="61"/>
                  </a:cubicBezTo>
                  <a:cubicBezTo>
                    <a:pt x="237" y="65"/>
                    <a:pt x="233" y="66"/>
                    <a:pt x="228" y="66"/>
                  </a:cubicBezTo>
                  <a:moveTo>
                    <a:pt x="254" y="46"/>
                  </a:moveTo>
                  <a:cubicBezTo>
                    <a:pt x="254" y="29"/>
                    <a:pt x="244" y="19"/>
                    <a:pt x="229" y="19"/>
                  </a:cubicBezTo>
                  <a:cubicBezTo>
                    <a:pt x="224" y="19"/>
                    <a:pt x="216" y="20"/>
                    <a:pt x="210" y="27"/>
                  </a:cubicBezTo>
                  <a:cubicBezTo>
                    <a:pt x="204" y="33"/>
                    <a:pt x="203" y="42"/>
                    <a:pt x="203" y="47"/>
                  </a:cubicBezTo>
                  <a:cubicBezTo>
                    <a:pt x="203" y="50"/>
                    <a:pt x="203" y="60"/>
                    <a:pt x="210" y="67"/>
                  </a:cubicBezTo>
                  <a:cubicBezTo>
                    <a:pt x="216" y="73"/>
                    <a:pt x="223" y="74"/>
                    <a:pt x="228" y="74"/>
                  </a:cubicBezTo>
                  <a:cubicBezTo>
                    <a:pt x="233" y="74"/>
                    <a:pt x="241" y="73"/>
                    <a:pt x="247" y="66"/>
                  </a:cubicBezTo>
                  <a:cubicBezTo>
                    <a:pt x="253" y="60"/>
                    <a:pt x="254" y="51"/>
                    <a:pt x="254" y="46"/>
                  </a:cubicBezTo>
                  <a:moveTo>
                    <a:pt x="182" y="24"/>
                  </a:moveTo>
                  <a:cubicBezTo>
                    <a:pt x="182" y="22"/>
                    <a:pt x="181" y="19"/>
                    <a:pt x="177" y="19"/>
                  </a:cubicBezTo>
                  <a:cubicBezTo>
                    <a:pt x="173" y="19"/>
                    <a:pt x="173" y="22"/>
                    <a:pt x="173" y="24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71"/>
                    <a:pt x="173" y="73"/>
                    <a:pt x="177" y="73"/>
                  </a:cubicBezTo>
                  <a:cubicBezTo>
                    <a:pt x="182" y="73"/>
                    <a:pt x="182" y="71"/>
                    <a:pt x="182" y="6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3"/>
                    <a:pt x="182" y="36"/>
                    <a:pt x="189" y="31"/>
                  </a:cubicBezTo>
                  <a:cubicBezTo>
                    <a:pt x="191" y="29"/>
                    <a:pt x="194" y="29"/>
                    <a:pt x="197" y="28"/>
                  </a:cubicBezTo>
                  <a:cubicBezTo>
                    <a:pt x="198" y="28"/>
                    <a:pt x="201" y="28"/>
                    <a:pt x="201" y="24"/>
                  </a:cubicBezTo>
                  <a:cubicBezTo>
                    <a:pt x="201" y="19"/>
                    <a:pt x="196" y="19"/>
                    <a:pt x="195" y="19"/>
                  </a:cubicBezTo>
                  <a:cubicBezTo>
                    <a:pt x="189" y="19"/>
                    <a:pt x="183" y="23"/>
                    <a:pt x="182" y="29"/>
                  </a:cubicBezTo>
                  <a:lnTo>
                    <a:pt x="182" y="24"/>
                  </a:lnTo>
                  <a:close/>
                  <a:moveTo>
                    <a:pt x="151" y="47"/>
                  </a:moveTo>
                  <a:cubicBezTo>
                    <a:pt x="151" y="49"/>
                    <a:pt x="151" y="60"/>
                    <a:pt x="142" y="65"/>
                  </a:cubicBezTo>
                  <a:cubicBezTo>
                    <a:pt x="140" y="66"/>
                    <a:pt x="138" y="66"/>
                    <a:pt x="136" y="66"/>
                  </a:cubicBezTo>
                  <a:cubicBezTo>
                    <a:pt x="124" y="66"/>
                    <a:pt x="121" y="55"/>
                    <a:pt x="121" y="47"/>
                  </a:cubicBezTo>
                  <a:cubicBezTo>
                    <a:pt x="121" y="44"/>
                    <a:pt x="122" y="42"/>
                    <a:pt x="122" y="40"/>
                  </a:cubicBezTo>
                  <a:cubicBezTo>
                    <a:pt x="123" y="32"/>
                    <a:pt x="127" y="27"/>
                    <a:pt x="135" y="27"/>
                  </a:cubicBezTo>
                  <a:cubicBezTo>
                    <a:pt x="139" y="27"/>
                    <a:pt x="144" y="28"/>
                    <a:pt x="148" y="33"/>
                  </a:cubicBezTo>
                  <a:cubicBezTo>
                    <a:pt x="150" y="37"/>
                    <a:pt x="151" y="42"/>
                    <a:pt x="151" y="47"/>
                  </a:cubicBezTo>
                  <a:moveTo>
                    <a:pt x="160" y="5"/>
                  </a:moveTo>
                  <a:cubicBezTo>
                    <a:pt x="160" y="3"/>
                    <a:pt x="159" y="2"/>
                    <a:pt x="157" y="1"/>
                  </a:cubicBezTo>
                  <a:cubicBezTo>
                    <a:pt x="156" y="0"/>
                    <a:pt x="155" y="0"/>
                    <a:pt x="155" y="0"/>
                  </a:cubicBezTo>
                  <a:cubicBezTo>
                    <a:pt x="153" y="0"/>
                    <a:pt x="152" y="1"/>
                    <a:pt x="151" y="3"/>
                  </a:cubicBezTo>
                  <a:cubicBezTo>
                    <a:pt x="151" y="3"/>
                    <a:pt x="151" y="4"/>
                    <a:pt x="151" y="5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49" y="25"/>
                    <a:pt x="145" y="19"/>
                    <a:pt x="134" y="19"/>
                  </a:cubicBezTo>
                  <a:cubicBezTo>
                    <a:pt x="117" y="19"/>
                    <a:pt x="112" y="33"/>
                    <a:pt x="112" y="46"/>
                  </a:cubicBezTo>
                  <a:cubicBezTo>
                    <a:pt x="112" y="61"/>
                    <a:pt x="118" y="74"/>
                    <a:pt x="134" y="74"/>
                  </a:cubicBezTo>
                  <a:cubicBezTo>
                    <a:pt x="139" y="74"/>
                    <a:pt x="143" y="73"/>
                    <a:pt x="146" y="71"/>
                  </a:cubicBezTo>
                  <a:cubicBezTo>
                    <a:pt x="149" y="69"/>
                    <a:pt x="150" y="68"/>
                    <a:pt x="151" y="67"/>
                  </a:cubicBezTo>
                  <a:cubicBezTo>
                    <a:pt x="151" y="69"/>
                    <a:pt x="151" y="70"/>
                    <a:pt x="151" y="71"/>
                  </a:cubicBezTo>
                  <a:cubicBezTo>
                    <a:pt x="151" y="72"/>
                    <a:pt x="153" y="73"/>
                    <a:pt x="155" y="73"/>
                  </a:cubicBezTo>
                  <a:cubicBezTo>
                    <a:pt x="159" y="73"/>
                    <a:pt x="160" y="70"/>
                    <a:pt x="160" y="69"/>
                  </a:cubicBezTo>
                  <a:lnTo>
                    <a:pt x="160" y="5"/>
                  </a:lnTo>
                  <a:close/>
                  <a:moveTo>
                    <a:pt x="73" y="22"/>
                  </a:moveTo>
                  <a:cubicBezTo>
                    <a:pt x="73" y="21"/>
                    <a:pt x="72" y="19"/>
                    <a:pt x="69" y="19"/>
                  </a:cubicBezTo>
                  <a:cubicBezTo>
                    <a:pt x="66" y="19"/>
                    <a:pt x="64" y="21"/>
                    <a:pt x="64" y="24"/>
                  </a:cubicBezTo>
                  <a:cubicBezTo>
                    <a:pt x="64" y="25"/>
                    <a:pt x="64" y="25"/>
                    <a:pt x="64" y="26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7"/>
                    <a:pt x="81" y="78"/>
                    <a:pt x="79" y="80"/>
                  </a:cubicBezTo>
                  <a:cubicBezTo>
                    <a:pt x="78" y="82"/>
                    <a:pt x="75" y="83"/>
                    <a:pt x="73" y="83"/>
                  </a:cubicBezTo>
                  <a:cubicBezTo>
                    <a:pt x="72" y="83"/>
                    <a:pt x="69" y="82"/>
                    <a:pt x="69" y="82"/>
                  </a:cubicBezTo>
                  <a:cubicBezTo>
                    <a:pt x="68" y="82"/>
                    <a:pt x="67" y="82"/>
                    <a:pt x="67" y="83"/>
                  </a:cubicBezTo>
                  <a:cubicBezTo>
                    <a:pt x="66" y="83"/>
                    <a:pt x="66" y="85"/>
                    <a:pt x="66" y="86"/>
                  </a:cubicBezTo>
                  <a:cubicBezTo>
                    <a:pt x="66" y="90"/>
                    <a:pt x="68" y="91"/>
                    <a:pt x="73" y="91"/>
                  </a:cubicBezTo>
                  <a:cubicBezTo>
                    <a:pt x="85" y="91"/>
                    <a:pt x="88" y="84"/>
                    <a:pt x="91" y="74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4"/>
                    <a:pt x="108" y="24"/>
                  </a:cubicBezTo>
                  <a:cubicBezTo>
                    <a:pt x="108" y="21"/>
                    <a:pt x="106" y="19"/>
                    <a:pt x="103" y="19"/>
                  </a:cubicBezTo>
                  <a:cubicBezTo>
                    <a:pt x="100" y="19"/>
                    <a:pt x="99" y="21"/>
                    <a:pt x="99" y="22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8"/>
                    <a:pt x="89" y="53"/>
                    <a:pt x="89" y="54"/>
                  </a:cubicBezTo>
                  <a:cubicBezTo>
                    <a:pt x="88" y="57"/>
                    <a:pt x="87" y="59"/>
                    <a:pt x="87" y="62"/>
                  </a:cubicBezTo>
                  <a:cubicBezTo>
                    <a:pt x="86" y="60"/>
                    <a:pt x="86" y="58"/>
                    <a:pt x="85" y="54"/>
                  </a:cubicBezTo>
                  <a:lnTo>
                    <a:pt x="73" y="22"/>
                  </a:lnTo>
                  <a:close/>
                  <a:moveTo>
                    <a:pt x="47" y="69"/>
                  </a:moveTo>
                  <a:cubicBezTo>
                    <a:pt x="47" y="70"/>
                    <a:pt x="48" y="73"/>
                    <a:pt x="52" y="73"/>
                  </a:cubicBezTo>
                  <a:cubicBezTo>
                    <a:pt x="54" y="73"/>
                    <a:pt x="56" y="72"/>
                    <a:pt x="56" y="71"/>
                  </a:cubicBezTo>
                  <a:cubicBezTo>
                    <a:pt x="57" y="70"/>
                    <a:pt x="57" y="70"/>
                    <a:pt x="57" y="6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6" y="0"/>
                    <a:pt x="52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7" y="3"/>
                    <a:pt x="47" y="4"/>
                    <a:pt x="47" y="5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0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1" y="0"/>
                    <a:pt x="0" y="4"/>
                    <a:pt x="0" y="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2"/>
                    <a:pt x="3" y="73"/>
                  </a:cubicBezTo>
                  <a:cubicBezTo>
                    <a:pt x="3" y="73"/>
                    <a:pt x="4" y="73"/>
                    <a:pt x="5" y="73"/>
                  </a:cubicBezTo>
                  <a:cubicBezTo>
                    <a:pt x="9" y="73"/>
                    <a:pt x="10" y="70"/>
                    <a:pt x="10" y="6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7" y="6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28B5FFB-98B0-4849-9E8F-1CE8E3883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3213" y="6146800"/>
              <a:ext cx="1274763" cy="330200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White Frame">
            <a:extLst>
              <a:ext uri="{FF2B5EF4-FFF2-40B4-BE49-F238E27FC236}">
                <a16:creationId xmlns:a16="http://schemas.microsoft.com/office/drawing/2014/main" id="{911D8F2E-FB75-4F86-AC54-1A1EAC1A89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5" name="Wellspect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4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sp>
        <p:nvSpPr>
          <p:cNvPr id="14" name="Navina">
            <a:extLst>
              <a:ext uri="{FF2B5EF4-FFF2-40B4-BE49-F238E27FC236}">
                <a16:creationId xmlns:a16="http://schemas.microsoft.com/office/drawing/2014/main" id="{88703749-B591-4C0F-BD0A-30AE1D4E53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45752" y="6146800"/>
            <a:ext cx="1420812" cy="331787"/>
          </a:xfrm>
          <a:custGeom>
            <a:avLst/>
            <a:gdLst>
              <a:gd name="T0" fmla="*/ 425 w 445"/>
              <a:gd name="T1" fmla="*/ 4 h 102"/>
              <a:gd name="T2" fmla="*/ 416 w 445"/>
              <a:gd name="T3" fmla="*/ 7 h 102"/>
              <a:gd name="T4" fmla="*/ 419 w 445"/>
              <a:gd name="T5" fmla="*/ 7 h 102"/>
              <a:gd name="T6" fmla="*/ 436 w 445"/>
              <a:gd name="T7" fmla="*/ 19 h 102"/>
              <a:gd name="T8" fmla="*/ 427 w 445"/>
              <a:gd name="T9" fmla="*/ 23 h 102"/>
              <a:gd name="T10" fmla="*/ 430 w 445"/>
              <a:gd name="T11" fmla="*/ 8 h 102"/>
              <a:gd name="T12" fmla="*/ 437 w 445"/>
              <a:gd name="T13" fmla="*/ 23 h 102"/>
              <a:gd name="T14" fmla="*/ 442 w 445"/>
              <a:gd name="T15" fmla="*/ 11 h 102"/>
              <a:gd name="T16" fmla="*/ 445 w 445"/>
              <a:gd name="T17" fmla="*/ 4 h 102"/>
              <a:gd name="T18" fmla="*/ 366 w 445"/>
              <a:gd name="T19" fmla="*/ 86 h 102"/>
              <a:gd name="T20" fmla="*/ 388 w 445"/>
              <a:gd name="T21" fmla="*/ 65 h 102"/>
              <a:gd name="T22" fmla="*/ 409 w 445"/>
              <a:gd name="T23" fmla="*/ 33 h 102"/>
              <a:gd name="T24" fmla="*/ 360 w 445"/>
              <a:gd name="T25" fmla="*/ 51 h 102"/>
              <a:gd name="T26" fmla="*/ 392 w 445"/>
              <a:gd name="T27" fmla="*/ 49 h 102"/>
              <a:gd name="T28" fmla="*/ 342 w 445"/>
              <a:gd name="T29" fmla="*/ 70 h 102"/>
              <a:gd name="T30" fmla="*/ 377 w 445"/>
              <a:gd name="T31" fmla="*/ 96 h 102"/>
              <a:gd name="T32" fmla="*/ 403 w 445"/>
              <a:gd name="T33" fmla="*/ 86 h 102"/>
              <a:gd name="T34" fmla="*/ 332 w 445"/>
              <a:gd name="T35" fmla="*/ 31 h 102"/>
              <a:gd name="T36" fmla="*/ 293 w 445"/>
              <a:gd name="T37" fmla="*/ 28 h 102"/>
              <a:gd name="T38" fmla="*/ 276 w 445"/>
              <a:gd name="T39" fmla="*/ 40 h 102"/>
              <a:gd name="T40" fmla="*/ 270 w 445"/>
              <a:gd name="T41" fmla="*/ 101 h 102"/>
              <a:gd name="T42" fmla="*/ 290 w 445"/>
              <a:gd name="T43" fmla="*/ 60 h 102"/>
              <a:gd name="T44" fmla="*/ 315 w 445"/>
              <a:gd name="T45" fmla="*/ 50 h 102"/>
              <a:gd name="T46" fmla="*/ 306 w 445"/>
              <a:gd name="T47" fmla="*/ 98 h 102"/>
              <a:gd name="T48" fmla="*/ 326 w 445"/>
              <a:gd name="T49" fmla="*/ 88 h 102"/>
              <a:gd name="T50" fmla="*/ 271 w 445"/>
              <a:gd name="T51" fmla="*/ 10 h 102"/>
              <a:gd name="T52" fmla="*/ 258 w 445"/>
              <a:gd name="T53" fmla="*/ 21 h 102"/>
              <a:gd name="T54" fmla="*/ 237 w 445"/>
              <a:gd name="T55" fmla="*/ 101 h 102"/>
              <a:gd name="T56" fmla="*/ 263 w 445"/>
              <a:gd name="T57" fmla="*/ 40 h 102"/>
              <a:gd name="T58" fmla="*/ 248 w 445"/>
              <a:gd name="T59" fmla="*/ 30 h 102"/>
              <a:gd name="T60" fmla="*/ 198 w 445"/>
              <a:gd name="T61" fmla="*/ 40 h 102"/>
              <a:gd name="T62" fmla="*/ 177 w 445"/>
              <a:gd name="T63" fmla="*/ 44 h 102"/>
              <a:gd name="T64" fmla="*/ 207 w 445"/>
              <a:gd name="T65" fmla="*/ 89 h 102"/>
              <a:gd name="T66" fmla="*/ 230 w 445"/>
              <a:gd name="T67" fmla="*/ 28 h 102"/>
              <a:gd name="T68" fmla="*/ 197 w 445"/>
              <a:gd name="T69" fmla="*/ 78 h 102"/>
              <a:gd name="T70" fmla="*/ 141 w 445"/>
              <a:gd name="T71" fmla="*/ 77 h 102"/>
              <a:gd name="T72" fmla="*/ 114 w 445"/>
              <a:gd name="T73" fmla="*/ 78 h 102"/>
              <a:gd name="T74" fmla="*/ 141 w 445"/>
              <a:gd name="T75" fmla="*/ 77 h 102"/>
              <a:gd name="T76" fmla="*/ 144 w 445"/>
              <a:gd name="T77" fmla="*/ 27 h 102"/>
              <a:gd name="T78" fmla="*/ 124 w 445"/>
              <a:gd name="T79" fmla="*/ 47 h 102"/>
              <a:gd name="T80" fmla="*/ 136 w 445"/>
              <a:gd name="T81" fmla="*/ 54 h 102"/>
              <a:gd name="T82" fmla="*/ 94 w 445"/>
              <a:gd name="T83" fmla="*/ 79 h 102"/>
              <a:gd name="T84" fmla="*/ 137 w 445"/>
              <a:gd name="T85" fmla="*/ 93 h 102"/>
              <a:gd name="T86" fmla="*/ 167 w 445"/>
              <a:gd name="T87" fmla="*/ 56 h 102"/>
              <a:gd name="T88" fmla="*/ 26 w 445"/>
              <a:gd name="T89" fmla="*/ 6 h 102"/>
              <a:gd name="T90" fmla="*/ 3 w 445"/>
              <a:gd name="T91" fmla="*/ 98 h 102"/>
              <a:gd name="T92" fmla="*/ 34 w 445"/>
              <a:gd name="T93" fmla="*/ 46 h 102"/>
              <a:gd name="T94" fmla="*/ 64 w 445"/>
              <a:gd name="T95" fmla="*/ 101 h 102"/>
              <a:gd name="T96" fmla="*/ 99 w 445"/>
              <a:gd name="T97" fmla="*/ 2 h 102"/>
              <a:gd name="T98" fmla="*/ 81 w 445"/>
              <a:gd name="T99" fmla="*/ 14 h 102"/>
              <a:gd name="T100" fmla="*/ 67 w 445"/>
              <a:gd name="T101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5" h="102">
                <a:moveTo>
                  <a:pt x="419" y="7"/>
                </a:moveTo>
                <a:cubicBezTo>
                  <a:pt x="425" y="7"/>
                  <a:pt x="425" y="7"/>
                  <a:pt x="425" y="7"/>
                </a:cubicBezTo>
                <a:cubicBezTo>
                  <a:pt x="425" y="4"/>
                  <a:pt x="425" y="4"/>
                  <a:pt x="425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10" y="7"/>
                  <a:pt x="410" y="7"/>
                  <a:pt x="410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23"/>
                  <a:pt x="416" y="23"/>
                  <a:pt x="416" y="23"/>
                </a:cubicBezTo>
                <a:cubicBezTo>
                  <a:pt x="419" y="23"/>
                  <a:pt x="419" y="23"/>
                  <a:pt x="419" y="23"/>
                </a:cubicBezTo>
                <a:lnTo>
                  <a:pt x="419" y="7"/>
                </a:lnTo>
                <a:close/>
                <a:moveTo>
                  <a:pt x="445" y="4"/>
                </a:moveTo>
                <a:cubicBezTo>
                  <a:pt x="440" y="4"/>
                  <a:pt x="440" y="4"/>
                  <a:pt x="440" y="4"/>
                </a:cubicBezTo>
                <a:cubicBezTo>
                  <a:pt x="436" y="19"/>
                  <a:pt x="436" y="19"/>
                  <a:pt x="436" y="19"/>
                </a:cubicBezTo>
                <a:cubicBezTo>
                  <a:pt x="431" y="4"/>
                  <a:pt x="431" y="4"/>
                  <a:pt x="431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427" y="23"/>
                  <a:pt x="427" y="23"/>
                  <a:pt x="427" y="23"/>
                </a:cubicBezTo>
                <a:cubicBezTo>
                  <a:pt x="430" y="23"/>
                  <a:pt x="430" y="23"/>
                  <a:pt x="430" y="23"/>
                </a:cubicBezTo>
                <a:cubicBezTo>
                  <a:pt x="430" y="11"/>
                  <a:pt x="430" y="11"/>
                  <a:pt x="430" y="11"/>
                </a:cubicBezTo>
                <a:cubicBezTo>
                  <a:pt x="430" y="10"/>
                  <a:pt x="430" y="9"/>
                  <a:pt x="430" y="8"/>
                </a:cubicBezTo>
                <a:cubicBezTo>
                  <a:pt x="430" y="10"/>
                  <a:pt x="430" y="10"/>
                  <a:pt x="431" y="11"/>
                </a:cubicBezTo>
                <a:cubicBezTo>
                  <a:pt x="434" y="23"/>
                  <a:pt x="434" y="23"/>
                  <a:pt x="434" y="23"/>
                </a:cubicBezTo>
                <a:cubicBezTo>
                  <a:pt x="437" y="23"/>
                  <a:pt x="437" y="23"/>
                  <a:pt x="437" y="23"/>
                </a:cubicBezTo>
                <a:cubicBezTo>
                  <a:pt x="441" y="11"/>
                  <a:pt x="441" y="11"/>
                  <a:pt x="441" y="11"/>
                </a:cubicBezTo>
                <a:cubicBezTo>
                  <a:pt x="442" y="9"/>
                  <a:pt x="442" y="9"/>
                  <a:pt x="442" y="8"/>
                </a:cubicBezTo>
                <a:cubicBezTo>
                  <a:pt x="442" y="8"/>
                  <a:pt x="442" y="10"/>
                  <a:pt x="442" y="11"/>
                </a:cubicBezTo>
                <a:cubicBezTo>
                  <a:pt x="442" y="23"/>
                  <a:pt x="442" y="23"/>
                  <a:pt x="442" y="23"/>
                </a:cubicBezTo>
                <a:cubicBezTo>
                  <a:pt x="445" y="23"/>
                  <a:pt x="445" y="23"/>
                  <a:pt x="445" y="23"/>
                </a:cubicBezTo>
                <a:lnTo>
                  <a:pt x="445" y="4"/>
                </a:lnTo>
                <a:close/>
                <a:moveTo>
                  <a:pt x="385" y="77"/>
                </a:moveTo>
                <a:cubicBezTo>
                  <a:pt x="384" y="78"/>
                  <a:pt x="381" y="81"/>
                  <a:pt x="375" y="84"/>
                </a:cubicBezTo>
                <a:cubicBezTo>
                  <a:pt x="371" y="86"/>
                  <a:pt x="368" y="86"/>
                  <a:pt x="366" y="86"/>
                </a:cubicBezTo>
                <a:cubicBezTo>
                  <a:pt x="361" y="86"/>
                  <a:pt x="358" y="83"/>
                  <a:pt x="359" y="78"/>
                </a:cubicBezTo>
                <a:cubicBezTo>
                  <a:pt x="361" y="71"/>
                  <a:pt x="368" y="70"/>
                  <a:pt x="374" y="69"/>
                </a:cubicBezTo>
                <a:cubicBezTo>
                  <a:pt x="384" y="67"/>
                  <a:pt x="385" y="66"/>
                  <a:pt x="388" y="65"/>
                </a:cubicBezTo>
                <a:lnTo>
                  <a:pt x="385" y="77"/>
                </a:lnTo>
                <a:close/>
                <a:moveTo>
                  <a:pt x="411" y="56"/>
                </a:moveTo>
                <a:cubicBezTo>
                  <a:pt x="413" y="49"/>
                  <a:pt x="415" y="40"/>
                  <a:pt x="409" y="33"/>
                </a:cubicBezTo>
                <a:cubicBezTo>
                  <a:pt x="406" y="30"/>
                  <a:pt x="401" y="27"/>
                  <a:pt x="388" y="27"/>
                </a:cubicBezTo>
                <a:cubicBezTo>
                  <a:pt x="365" y="27"/>
                  <a:pt x="355" y="36"/>
                  <a:pt x="354" y="43"/>
                </a:cubicBezTo>
                <a:cubicBezTo>
                  <a:pt x="352" y="48"/>
                  <a:pt x="356" y="51"/>
                  <a:pt x="360" y="51"/>
                </a:cubicBezTo>
                <a:cubicBezTo>
                  <a:pt x="364" y="51"/>
                  <a:pt x="368" y="48"/>
                  <a:pt x="369" y="47"/>
                </a:cubicBezTo>
                <a:cubicBezTo>
                  <a:pt x="372" y="45"/>
                  <a:pt x="374" y="42"/>
                  <a:pt x="382" y="42"/>
                </a:cubicBezTo>
                <a:cubicBezTo>
                  <a:pt x="385" y="42"/>
                  <a:pt x="394" y="42"/>
                  <a:pt x="392" y="49"/>
                </a:cubicBezTo>
                <a:cubicBezTo>
                  <a:pt x="391" y="52"/>
                  <a:pt x="388" y="53"/>
                  <a:pt x="381" y="54"/>
                </a:cubicBezTo>
                <a:cubicBezTo>
                  <a:pt x="364" y="57"/>
                  <a:pt x="358" y="58"/>
                  <a:pt x="352" y="62"/>
                </a:cubicBezTo>
                <a:cubicBezTo>
                  <a:pt x="349" y="63"/>
                  <a:pt x="345" y="65"/>
                  <a:pt x="342" y="70"/>
                </a:cubicBezTo>
                <a:cubicBezTo>
                  <a:pt x="341" y="72"/>
                  <a:pt x="339" y="75"/>
                  <a:pt x="338" y="79"/>
                </a:cubicBezTo>
                <a:cubicBezTo>
                  <a:pt x="335" y="93"/>
                  <a:pt x="342" y="102"/>
                  <a:pt x="357" y="102"/>
                </a:cubicBezTo>
                <a:cubicBezTo>
                  <a:pt x="363" y="102"/>
                  <a:pt x="370" y="100"/>
                  <a:pt x="377" y="96"/>
                </a:cubicBezTo>
                <a:cubicBezTo>
                  <a:pt x="379" y="95"/>
                  <a:pt x="380" y="94"/>
                  <a:pt x="382" y="93"/>
                </a:cubicBezTo>
                <a:cubicBezTo>
                  <a:pt x="382" y="96"/>
                  <a:pt x="382" y="101"/>
                  <a:pt x="389" y="101"/>
                </a:cubicBezTo>
                <a:cubicBezTo>
                  <a:pt x="399" y="101"/>
                  <a:pt x="401" y="91"/>
                  <a:pt x="403" y="86"/>
                </a:cubicBezTo>
                <a:lnTo>
                  <a:pt x="411" y="56"/>
                </a:lnTo>
                <a:close/>
                <a:moveTo>
                  <a:pt x="336" y="53"/>
                </a:moveTo>
                <a:cubicBezTo>
                  <a:pt x="338" y="47"/>
                  <a:pt x="339" y="38"/>
                  <a:pt x="332" y="31"/>
                </a:cubicBezTo>
                <a:cubicBezTo>
                  <a:pt x="329" y="29"/>
                  <a:pt x="325" y="27"/>
                  <a:pt x="319" y="27"/>
                </a:cubicBezTo>
                <a:cubicBezTo>
                  <a:pt x="307" y="27"/>
                  <a:pt x="300" y="34"/>
                  <a:pt x="297" y="37"/>
                </a:cubicBezTo>
                <a:cubicBezTo>
                  <a:pt x="297" y="34"/>
                  <a:pt x="297" y="30"/>
                  <a:pt x="293" y="28"/>
                </a:cubicBezTo>
                <a:cubicBezTo>
                  <a:pt x="291" y="28"/>
                  <a:pt x="290" y="28"/>
                  <a:pt x="289" y="28"/>
                </a:cubicBezTo>
                <a:cubicBezTo>
                  <a:pt x="286" y="28"/>
                  <a:pt x="283" y="29"/>
                  <a:pt x="282" y="30"/>
                </a:cubicBezTo>
                <a:cubicBezTo>
                  <a:pt x="278" y="33"/>
                  <a:pt x="277" y="36"/>
                  <a:pt x="276" y="40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92"/>
                  <a:pt x="260" y="98"/>
                  <a:pt x="266" y="100"/>
                </a:cubicBezTo>
                <a:cubicBezTo>
                  <a:pt x="267" y="101"/>
                  <a:pt x="268" y="101"/>
                  <a:pt x="270" y="101"/>
                </a:cubicBezTo>
                <a:cubicBezTo>
                  <a:pt x="272" y="101"/>
                  <a:pt x="275" y="100"/>
                  <a:pt x="278" y="98"/>
                </a:cubicBezTo>
                <a:cubicBezTo>
                  <a:pt x="281" y="95"/>
                  <a:pt x="282" y="92"/>
                  <a:pt x="283" y="89"/>
                </a:cubicBezTo>
                <a:cubicBezTo>
                  <a:pt x="290" y="60"/>
                  <a:pt x="290" y="60"/>
                  <a:pt x="290" y="60"/>
                </a:cubicBezTo>
                <a:cubicBezTo>
                  <a:pt x="291" y="56"/>
                  <a:pt x="293" y="50"/>
                  <a:pt x="299" y="46"/>
                </a:cubicBezTo>
                <a:cubicBezTo>
                  <a:pt x="302" y="45"/>
                  <a:pt x="304" y="44"/>
                  <a:pt x="307" y="44"/>
                </a:cubicBezTo>
                <a:cubicBezTo>
                  <a:pt x="311" y="44"/>
                  <a:pt x="314" y="46"/>
                  <a:pt x="315" y="50"/>
                </a:cubicBezTo>
                <a:cubicBezTo>
                  <a:pt x="316" y="52"/>
                  <a:pt x="315" y="55"/>
                  <a:pt x="314" y="5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91"/>
                  <a:pt x="304" y="95"/>
                  <a:pt x="306" y="98"/>
                </a:cubicBezTo>
                <a:cubicBezTo>
                  <a:pt x="307" y="99"/>
                  <a:pt x="309" y="101"/>
                  <a:pt x="313" y="101"/>
                </a:cubicBezTo>
                <a:cubicBezTo>
                  <a:pt x="317" y="101"/>
                  <a:pt x="320" y="99"/>
                  <a:pt x="322" y="97"/>
                </a:cubicBezTo>
                <a:cubicBezTo>
                  <a:pt x="325" y="95"/>
                  <a:pt x="326" y="91"/>
                  <a:pt x="326" y="88"/>
                </a:cubicBezTo>
                <a:lnTo>
                  <a:pt x="336" y="53"/>
                </a:lnTo>
                <a:close/>
                <a:moveTo>
                  <a:pt x="258" y="21"/>
                </a:moveTo>
                <a:cubicBezTo>
                  <a:pt x="264" y="21"/>
                  <a:pt x="269" y="16"/>
                  <a:pt x="271" y="10"/>
                </a:cubicBezTo>
                <a:cubicBezTo>
                  <a:pt x="273" y="5"/>
                  <a:pt x="269" y="0"/>
                  <a:pt x="264" y="0"/>
                </a:cubicBezTo>
                <a:cubicBezTo>
                  <a:pt x="258" y="0"/>
                  <a:pt x="252" y="5"/>
                  <a:pt x="251" y="10"/>
                </a:cubicBezTo>
                <a:cubicBezTo>
                  <a:pt x="250" y="16"/>
                  <a:pt x="253" y="21"/>
                  <a:pt x="258" y="21"/>
                </a:cubicBezTo>
                <a:moveTo>
                  <a:pt x="230" y="88"/>
                </a:moveTo>
                <a:cubicBezTo>
                  <a:pt x="229" y="92"/>
                  <a:pt x="228" y="98"/>
                  <a:pt x="233" y="100"/>
                </a:cubicBezTo>
                <a:cubicBezTo>
                  <a:pt x="234" y="100"/>
                  <a:pt x="235" y="101"/>
                  <a:pt x="237" y="101"/>
                </a:cubicBezTo>
                <a:cubicBezTo>
                  <a:pt x="240" y="101"/>
                  <a:pt x="243" y="100"/>
                  <a:pt x="246" y="97"/>
                </a:cubicBezTo>
                <a:cubicBezTo>
                  <a:pt x="248" y="94"/>
                  <a:pt x="249" y="91"/>
                  <a:pt x="250" y="88"/>
                </a:cubicBezTo>
                <a:cubicBezTo>
                  <a:pt x="263" y="40"/>
                  <a:pt x="263" y="40"/>
                  <a:pt x="263" y="40"/>
                </a:cubicBezTo>
                <a:cubicBezTo>
                  <a:pt x="264" y="36"/>
                  <a:pt x="265" y="31"/>
                  <a:pt x="260" y="29"/>
                </a:cubicBezTo>
                <a:cubicBezTo>
                  <a:pt x="259" y="28"/>
                  <a:pt x="258" y="28"/>
                  <a:pt x="256" y="28"/>
                </a:cubicBezTo>
                <a:cubicBezTo>
                  <a:pt x="253" y="28"/>
                  <a:pt x="250" y="29"/>
                  <a:pt x="248" y="30"/>
                </a:cubicBezTo>
                <a:cubicBezTo>
                  <a:pt x="246" y="32"/>
                  <a:pt x="245" y="34"/>
                  <a:pt x="243" y="40"/>
                </a:cubicBezTo>
                <a:lnTo>
                  <a:pt x="230" y="88"/>
                </a:lnTo>
                <a:close/>
                <a:moveTo>
                  <a:pt x="198" y="40"/>
                </a:moveTo>
                <a:cubicBezTo>
                  <a:pt x="198" y="35"/>
                  <a:pt x="198" y="28"/>
                  <a:pt x="190" y="28"/>
                </a:cubicBezTo>
                <a:cubicBezTo>
                  <a:pt x="186" y="28"/>
                  <a:pt x="179" y="31"/>
                  <a:pt x="177" y="38"/>
                </a:cubicBezTo>
                <a:cubicBezTo>
                  <a:pt x="177" y="40"/>
                  <a:pt x="177" y="42"/>
                  <a:pt x="177" y="44"/>
                </a:cubicBezTo>
                <a:cubicBezTo>
                  <a:pt x="180" y="91"/>
                  <a:pt x="180" y="91"/>
                  <a:pt x="180" y="91"/>
                </a:cubicBezTo>
                <a:cubicBezTo>
                  <a:pt x="181" y="98"/>
                  <a:pt x="181" y="101"/>
                  <a:pt x="190" y="101"/>
                </a:cubicBezTo>
                <a:cubicBezTo>
                  <a:pt x="200" y="101"/>
                  <a:pt x="202" y="98"/>
                  <a:pt x="207" y="89"/>
                </a:cubicBezTo>
                <a:cubicBezTo>
                  <a:pt x="235" y="43"/>
                  <a:pt x="235" y="43"/>
                  <a:pt x="235" y="43"/>
                </a:cubicBezTo>
                <a:cubicBezTo>
                  <a:pt x="236" y="41"/>
                  <a:pt x="237" y="39"/>
                  <a:pt x="238" y="37"/>
                </a:cubicBezTo>
                <a:cubicBezTo>
                  <a:pt x="239" y="31"/>
                  <a:pt x="235" y="28"/>
                  <a:pt x="230" y="28"/>
                </a:cubicBezTo>
                <a:cubicBezTo>
                  <a:pt x="223" y="28"/>
                  <a:pt x="220" y="34"/>
                  <a:pt x="217" y="38"/>
                </a:cubicBezTo>
                <a:cubicBezTo>
                  <a:pt x="202" y="67"/>
                  <a:pt x="202" y="67"/>
                  <a:pt x="202" y="67"/>
                </a:cubicBezTo>
                <a:cubicBezTo>
                  <a:pt x="199" y="72"/>
                  <a:pt x="198" y="73"/>
                  <a:pt x="197" y="78"/>
                </a:cubicBezTo>
                <a:cubicBezTo>
                  <a:pt x="197" y="75"/>
                  <a:pt x="197" y="72"/>
                  <a:pt x="197" y="68"/>
                </a:cubicBezTo>
                <a:lnTo>
                  <a:pt x="198" y="40"/>
                </a:lnTo>
                <a:close/>
                <a:moveTo>
                  <a:pt x="141" y="77"/>
                </a:moveTo>
                <a:cubicBezTo>
                  <a:pt x="139" y="78"/>
                  <a:pt x="137" y="81"/>
                  <a:pt x="131" y="84"/>
                </a:cubicBezTo>
                <a:cubicBezTo>
                  <a:pt x="127" y="86"/>
                  <a:pt x="124" y="86"/>
                  <a:pt x="122" y="86"/>
                </a:cubicBezTo>
                <a:cubicBezTo>
                  <a:pt x="116" y="86"/>
                  <a:pt x="113" y="83"/>
                  <a:pt x="114" y="78"/>
                </a:cubicBezTo>
                <a:cubicBezTo>
                  <a:pt x="116" y="71"/>
                  <a:pt x="124" y="70"/>
                  <a:pt x="130" y="69"/>
                </a:cubicBezTo>
                <a:cubicBezTo>
                  <a:pt x="140" y="67"/>
                  <a:pt x="141" y="66"/>
                  <a:pt x="144" y="65"/>
                </a:cubicBezTo>
                <a:lnTo>
                  <a:pt x="141" y="77"/>
                </a:lnTo>
                <a:close/>
                <a:moveTo>
                  <a:pt x="167" y="56"/>
                </a:moveTo>
                <a:cubicBezTo>
                  <a:pt x="168" y="49"/>
                  <a:pt x="171" y="40"/>
                  <a:pt x="165" y="33"/>
                </a:cubicBezTo>
                <a:cubicBezTo>
                  <a:pt x="162" y="30"/>
                  <a:pt x="156" y="27"/>
                  <a:pt x="144" y="27"/>
                </a:cubicBezTo>
                <a:cubicBezTo>
                  <a:pt x="121" y="27"/>
                  <a:pt x="111" y="36"/>
                  <a:pt x="109" y="43"/>
                </a:cubicBezTo>
                <a:cubicBezTo>
                  <a:pt x="108" y="48"/>
                  <a:pt x="112" y="51"/>
                  <a:pt x="116" y="51"/>
                </a:cubicBezTo>
                <a:cubicBezTo>
                  <a:pt x="120" y="51"/>
                  <a:pt x="123" y="48"/>
                  <a:pt x="124" y="47"/>
                </a:cubicBezTo>
                <a:cubicBezTo>
                  <a:pt x="127" y="45"/>
                  <a:pt x="130" y="42"/>
                  <a:pt x="138" y="42"/>
                </a:cubicBezTo>
                <a:cubicBezTo>
                  <a:pt x="140" y="42"/>
                  <a:pt x="149" y="42"/>
                  <a:pt x="148" y="49"/>
                </a:cubicBezTo>
                <a:cubicBezTo>
                  <a:pt x="147" y="52"/>
                  <a:pt x="143" y="53"/>
                  <a:pt x="136" y="54"/>
                </a:cubicBezTo>
                <a:cubicBezTo>
                  <a:pt x="120" y="57"/>
                  <a:pt x="114" y="58"/>
                  <a:pt x="107" y="62"/>
                </a:cubicBezTo>
                <a:cubicBezTo>
                  <a:pt x="105" y="63"/>
                  <a:pt x="101" y="65"/>
                  <a:pt x="98" y="70"/>
                </a:cubicBezTo>
                <a:cubicBezTo>
                  <a:pt x="96" y="72"/>
                  <a:pt x="95" y="75"/>
                  <a:pt x="94" y="79"/>
                </a:cubicBezTo>
                <a:cubicBezTo>
                  <a:pt x="90" y="93"/>
                  <a:pt x="97" y="102"/>
                  <a:pt x="113" y="102"/>
                </a:cubicBezTo>
                <a:cubicBezTo>
                  <a:pt x="119" y="102"/>
                  <a:pt x="126" y="100"/>
                  <a:pt x="132" y="96"/>
                </a:cubicBezTo>
                <a:cubicBezTo>
                  <a:pt x="134" y="95"/>
                  <a:pt x="135" y="94"/>
                  <a:pt x="137" y="93"/>
                </a:cubicBezTo>
                <a:cubicBezTo>
                  <a:pt x="138" y="96"/>
                  <a:pt x="138" y="101"/>
                  <a:pt x="145" y="101"/>
                </a:cubicBezTo>
                <a:cubicBezTo>
                  <a:pt x="154" y="101"/>
                  <a:pt x="157" y="91"/>
                  <a:pt x="159" y="86"/>
                </a:cubicBezTo>
                <a:lnTo>
                  <a:pt x="167" y="56"/>
                </a:lnTo>
                <a:close/>
                <a:moveTo>
                  <a:pt x="49" y="9"/>
                </a:moveTo>
                <a:cubicBezTo>
                  <a:pt x="48" y="4"/>
                  <a:pt x="46" y="1"/>
                  <a:pt x="38" y="1"/>
                </a:cubicBezTo>
                <a:cubicBezTo>
                  <a:pt x="34" y="1"/>
                  <a:pt x="29" y="3"/>
                  <a:pt x="26" y="6"/>
                </a:cubicBezTo>
                <a:cubicBezTo>
                  <a:pt x="23" y="9"/>
                  <a:pt x="23" y="12"/>
                  <a:pt x="22" y="16"/>
                </a:cubicBezTo>
                <a:cubicBezTo>
                  <a:pt x="3" y="87"/>
                  <a:pt x="3" y="87"/>
                  <a:pt x="3" y="87"/>
                </a:cubicBezTo>
                <a:cubicBezTo>
                  <a:pt x="2" y="91"/>
                  <a:pt x="0" y="95"/>
                  <a:pt x="3" y="98"/>
                </a:cubicBezTo>
                <a:cubicBezTo>
                  <a:pt x="3" y="99"/>
                  <a:pt x="5" y="101"/>
                  <a:pt x="9" y="101"/>
                </a:cubicBezTo>
                <a:cubicBezTo>
                  <a:pt x="19" y="101"/>
                  <a:pt x="22" y="91"/>
                  <a:pt x="23" y="86"/>
                </a:cubicBezTo>
                <a:cubicBezTo>
                  <a:pt x="34" y="46"/>
                  <a:pt x="34" y="46"/>
                  <a:pt x="34" y="46"/>
                </a:cubicBezTo>
                <a:cubicBezTo>
                  <a:pt x="35" y="41"/>
                  <a:pt x="35" y="40"/>
                  <a:pt x="36" y="36"/>
                </a:cubicBezTo>
                <a:cubicBezTo>
                  <a:pt x="54" y="91"/>
                  <a:pt x="54" y="91"/>
                  <a:pt x="54" y="91"/>
                </a:cubicBezTo>
                <a:cubicBezTo>
                  <a:pt x="56" y="97"/>
                  <a:pt x="57" y="101"/>
                  <a:pt x="64" y="101"/>
                </a:cubicBezTo>
                <a:cubicBezTo>
                  <a:pt x="77" y="101"/>
                  <a:pt x="80" y="93"/>
                  <a:pt x="81" y="87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2" y="10"/>
                  <a:pt x="103" y="5"/>
                  <a:pt x="99" y="2"/>
                </a:cubicBezTo>
                <a:cubicBezTo>
                  <a:pt x="98" y="2"/>
                  <a:pt x="97" y="1"/>
                  <a:pt x="94" y="1"/>
                </a:cubicBezTo>
                <a:cubicBezTo>
                  <a:pt x="91" y="1"/>
                  <a:pt x="88" y="3"/>
                  <a:pt x="86" y="5"/>
                </a:cubicBezTo>
                <a:cubicBezTo>
                  <a:pt x="83" y="7"/>
                  <a:pt x="81" y="11"/>
                  <a:pt x="81" y="14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5"/>
                  <a:pt x="69" y="57"/>
                  <a:pt x="69" y="59"/>
                </a:cubicBezTo>
                <a:cubicBezTo>
                  <a:pt x="68" y="61"/>
                  <a:pt x="68" y="63"/>
                  <a:pt x="67" y="65"/>
                </a:cubicBezTo>
                <a:lnTo>
                  <a:pt x="49" y="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White Frame">
            <a:extLst>
              <a:ext uri="{FF2B5EF4-FFF2-40B4-BE49-F238E27FC236}">
                <a16:creationId xmlns:a16="http://schemas.microsoft.com/office/drawing/2014/main" id="{92C649D3-C36F-4937-9237-60798B9324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pic>
        <p:nvPicPr>
          <p:cNvPr id="9" name="White Frame">
            <a:extLst>
              <a:ext uri="{FF2B5EF4-FFF2-40B4-BE49-F238E27FC236}">
                <a16:creationId xmlns:a16="http://schemas.microsoft.com/office/drawing/2014/main" id="{46191C26-5E43-4F64-9BF7-2B0FCCA45F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grpSp>
        <p:nvGrpSpPr>
          <p:cNvPr id="16" name="Navina Smart">
            <a:extLst>
              <a:ext uri="{FF2B5EF4-FFF2-40B4-BE49-F238E27FC236}">
                <a16:creationId xmlns:a16="http://schemas.microsoft.com/office/drawing/2014/main" id="{66AD731D-9266-42ED-A6C6-62419BA18C38}"/>
              </a:ext>
            </a:extLst>
          </p:cNvPr>
          <p:cNvGrpSpPr/>
          <p:nvPr userDrawn="1"/>
        </p:nvGrpSpPr>
        <p:grpSpPr>
          <a:xfrm>
            <a:off x="9503866" y="6146799"/>
            <a:ext cx="2271712" cy="331787"/>
            <a:chOff x="3827463" y="-796925"/>
            <a:chExt cx="2271712" cy="33178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CB882FA-7146-4310-93AD-3EFC83B6E6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2563" y="-709613"/>
              <a:ext cx="836612" cy="241300"/>
            </a:xfrm>
            <a:custGeom>
              <a:avLst/>
              <a:gdLst>
                <a:gd name="T0" fmla="*/ 257 w 263"/>
                <a:gd name="T1" fmla="*/ 73 h 74"/>
                <a:gd name="T2" fmla="*/ 258 w 263"/>
                <a:gd name="T3" fmla="*/ 66 h 74"/>
                <a:gd name="T4" fmla="*/ 252 w 263"/>
                <a:gd name="T5" fmla="*/ 54 h 74"/>
                <a:gd name="T6" fmla="*/ 258 w 263"/>
                <a:gd name="T7" fmla="*/ 28 h 74"/>
                <a:gd name="T8" fmla="*/ 258 w 263"/>
                <a:gd name="T9" fmla="*/ 20 h 74"/>
                <a:gd name="T10" fmla="*/ 252 w 263"/>
                <a:gd name="T11" fmla="*/ 8 h 74"/>
                <a:gd name="T12" fmla="*/ 243 w 263"/>
                <a:gd name="T13" fmla="*/ 8 h 74"/>
                <a:gd name="T14" fmla="*/ 237 w 263"/>
                <a:gd name="T15" fmla="*/ 20 h 74"/>
                <a:gd name="T16" fmla="*/ 237 w 263"/>
                <a:gd name="T17" fmla="*/ 28 h 74"/>
                <a:gd name="T18" fmla="*/ 243 w 263"/>
                <a:gd name="T19" fmla="*/ 58 h 74"/>
                <a:gd name="T20" fmla="*/ 209 w 263"/>
                <a:gd name="T21" fmla="*/ 19 h 74"/>
                <a:gd name="T22" fmla="*/ 205 w 263"/>
                <a:gd name="T23" fmla="*/ 69 h 74"/>
                <a:gd name="T24" fmla="*/ 214 w 263"/>
                <a:gd name="T25" fmla="*/ 69 h 74"/>
                <a:gd name="T26" fmla="*/ 221 w 263"/>
                <a:gd name="T27" fmla="*/ 31 h 74"/>
                <a:gd name="T28" fmla="*/ 233 w 263"/>
                <a:gd name="T29" fmla="*/ 24 h 74"/>
                <a:gd name="T30" fmla="*/ 214 w 263"/>
                <a:gd name="T31" fmla="*/ 29 h 74"/>
                <a:gd name="T32" fmla="*/ 176 w 263"/>
                <a:gd name="T33" fmla="*/ 47 h 74"/>
                <a:gd name="T34" fmla="*/ 180 w 263"/>
                <a:gd name="T35" fmla="*/ 61 h 74"/>
                <a:gd name="T36" fmla="*/ 159 w 263"/>
                <a:gd name="T37" fmla="*/ 58 h 74"/>
                <a:gd name="T38" fmla="*/ 171 w 263"/>
                <a:gd name="T39" fmla="*/ 49 h 74"/>
                <a:gd name="T40" fmla="*/ 192 w 263"/>
                <a:gd name="T41" fmla="*/ 39 h 74"/>
                <a:gd name="T42" fmla="*/ 172 w 263"/>
                <a:gd name="T43" fmla="*/ 19 h 74"/>
                <a:gd name="T44" fmla="*/ 152 w 263"/>
                <a:gd name="T45" fmla="*/ 33 h 74"/>
                <a:gd name="T46" fmla="*/ 161 w 263"/>
                <a:gd name="T47" fmla="*/ 34 h 74"/>
                <a:gd name="T48" fmla="*/ 183 w 263"/>
                <a:gd name="T49" fmla="*/ 35 h 74"/>
                <a:gd name="T50" fmla="*/ 174 w 263"/>
                <a:gd name="T51" fmla="*/ 41 h 74"/>
                <a:gd name="T52" fmla="*/ 150 w 263"/>
                <a:gd name="T53" fmla="*/ 58 h 74"/>
                <a:gd name="T54" fmla="*/ 183 w 263"/>
                <a:gd name="T55" fmla="*/ 66 h 74"/>
                <a:gd name="T56" fmla="*/ 188 w 263"/>
                <a:gd name="T57" fmla="*/ 73 h 74"/>
                <a:gd name="T58" fmla="*/ 192 w 263"/>
                <a:gd name="T59" fmla="*/ 39 h 74"/>
                <a:gd name="T60" fmla="*/ 71 w 263"/>
                <a:gd name="T61" fmla="*/ 73 h 74"/>
                <a:gd name="T62" fmla="*/ 76 w 263"/>
                <a:gd name="T63" fmla="*/ 69 h 74"/>
                <a:gd name="T64" fmla="*/ 79 w 263"/>
                <a:gd name="T65" fmla="*/ 33 h 74"/>
                <a:gd name="T66" fmla="*/ 98 w 263"/>
                <a:gd name="T67" fmla="*/ 36 h 74"/>
                <a:gd name="T68" fmla="*/ 98 w 263"/>
                <a:gd name="T69" fmla="*/ 69 h 74"/>
                <a:gd name="T70" fmla="*/ 103 w 263"/>
                <a:gd name="T71" fmla="*/ 73 h 74"/>
                <a:gd name="T72" fmla="*/ 108 w 263"/>
                <a:gd name="T73" fmla="*/ 69 h 74"/>
                <a:gd name="T74" fmla="*/ 110 w 263"/>
                <a:gd name="T75" fmla="*/ 33 h 74"/>
                <a:gd name="T76" fmla="*/ 130 w 263"/>
                <a:gd name="T77" fmla="*/ 38 h 74"/>
                <a:gd name="T78" fmla="*/ 130 w 263"/>
                <a:gd name="T79" fmla="*/ 69 h 74"/>
                <a:gd name="T80" fmla="*/ 135 w 263"/>
                <a:gd name="T81" fmla="*/ 73 h 74"/>
                <a:gd name="T82" fmla="*/ 140 w 263"/>
                <a:gd name="T83" fmla="*/ 38 h 74"/>
                <a:gd name="T84" fmla="*/ 122 w 263"/>
                <a:gd name="T85" fmla="*/ 19 h 74"/>
                <a:gd name="T86" fmla="*/ 100 w 263"/>
                <a:gd name="T87" fmla="*/ 21 h 74"/>
                <a:gd name="T88" fmla="*/ 76 w 263"/>
                <a:gd name="T89" fmla="*/ 26 h 74"/>
                <a:gd name="T90" fmla="*/ 69 w 263"/>
                <a:gd name="T91" fmla="*/ 20 h 74"/>
                <a:gd name="T92" fmla="*/ 67 w 263"/>
                <a:gd name="T93" fmla="*/ 69 h 74"/>
                <a:gd name="T94" fmla="*/ 16 w 263"/>
                <a:gd name="T95" fmla="*/ 25 h 74"/>
                <a:gd name="T96" fmla="*/ 18 w 263"/>
                <a:gd name="T97" fmla="*/ 10 h 74"/>
                <a:gd name="T98" fmla="*/ 43 w 263"/>
                <a:gd name="T99" fmla="*/ 17 h 74"/>
                <a:gd name="T100" fmla="*/ 48 w 263"/>
                <a:gd name="T101" fmla="*/ 22 h 74"/>
                <a:gd name="T102" fmla="*/ 47 w 263"/>
                <a:gd name="T103" fmla="*/ 5 h 74"/>
                <a:gd name="T104" fmla="*/ 4 w 263"/>
                <a:gd name="T105" fmla="*/ 20 h 74"/>
                <a:gd name="T106" fmla="*/ 21 w 263"/>
                <a:gd name="T107" fmla="*/ 38 h 74"/>
                <a:gd name="T108" fmla="*/ 41 w 263"/>
                <a:gd name="T109" fmla="*/ 46 h 74"/>
                <a:gd name="T110" fmla="*/ 41 w 263"/>
                <a:gd name="T111" fmla="*/ 62 h 74"/>
                <a:gd name="T112" fmla="*/ 16 w 263"/>
                <a:gd name="T113" fmla="*/ 62 h 74"/>
                <a:gd name="T114" fmla="*/ 6 w 263"/>
                <a:gd name="T115" fmla="*/ 49 h 74"/>
                <a:gd name="T116" fmla="*/ 9 w 263"/>
                <a:gd name="T117" fmla="*/ 68 h 74"/>
                <a:gd name="T118" fmla="*/ 55 w 263"/>
                <a:gd name="T119" fmla="*/ 53 h 74"/>
                <a:gd name="T120" fmla="*/ 26 w 263"/>
                <a:gd name="T121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3" h="74">
                  <a:moveTo>
                    <a:pt x="243" y="58"/>
                  </a:moveTo>
                  <a:cubicBezTo>
                    <a:pt x="243" y="66"/>
                    <a:pt x="243" y="73"/>
                    <a:pt x="257" y="73"/>
                  </a:cubicBezTo>
                  <a:cubicBezTo>
                    <a:pt x="260" y="73"/>
                    <a:pt x="263" y="73"/>
                    <a:pt x="263" y="70"/>
                  </a:cubicBezTo>
                  <a:cubicBezTo>
                    <a:pt x="263" y="66"/>
                    <a:pt x="260" y="66"/>
                    <a:pt x="258" y="66"/>
                  </a:cubicBezTo>
                  <a:cubicBezTo>
                    <a:pt x="255" y="65"/>
                    <a:pt x="253" y="65"/>
                    <a:pt x="253" y="62"/>
                  </a:cubicBezTo>
                  <a:cubicBezTo>
                    <a:pt x="252" y="61"/>
                    <a:pt x="252" y="60"/>
                    <a:pt x="252" y="54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60" y="28"/>
                    <a:pt x="262" y="28"/>
                    <a:pt x="262" y="24"/>
                  </a:cubicBezTo>
                  <a:cubicBezTo>
                    <a:pt x="262" y="20"/>
                    <a:pt x="260" y="20"/>
                    <a:pt x="258" y="20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2" y="7"/>
                    <a:pt x="252" y="4"/>
                    <a:pt x="247" y="4"/>
                  </a:cubicBezTo>
                  <a:cubicBezTo>
                    <a:pt x="243" y="4"/>
                    <a:pt x="243" y="7"/>
                    <a:pt x="243" y="8"/>
                  </a:cubicBezTo>
                  <a:cubicBezTo>
                    <a:pt x="243" y="20"/>
                    <a:pt x="243" y="20"/>
                    <a:pt x="243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3" y="20"/>
                    <a:pt x="233" y="24"/>
                  </a:cubicBezTo>
                  <a:cubicBezTo>
                    <a:pt x="233" y="28"/>
                    <a:pt x="236" y="28"/>
                    <a:pt x="237" y="28"/>
                  </a:cubicBezTo>
                  <a:cubicBezTo>
                    <a:pt x="243" y="28"/>
                    <a:pt x="243" y="28"/>
                    <a:pt x="243" y="28"/>
                  </a:cubicBezTo>
                  <a:lnTo>
                    <a:pt x="243" y="58"/>
                  </a:lnTo>
                  <a:close/>
                  <a:moveTo>
                    <a:pt x="214" y="24"/>
                  </a:moveTo>
                  <a:cubicBezTo>
                    <a:pt x="214" y="22"/>
                    <a:pt x="213" y="19"/>
                    <a:pt x="209" y="19"/>
                  </a:cubicBezTo>
                  <a:cubicBezTo>
                    <a:pt x="205" y="19"/>
                    <a:pt x="205" y="22"/>
                    <a:pt x="205" y="24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71"/>
                    <a:pt x="205" y="73"/>
                    <a:pt x="209" y="73"/>
                  </a:cubicBezTo>
                  <a:cubicBezTo>
                    <a:pt x="214" y="73"/>
                    <a:pt x="214" y="71"/>
                    <a:pt x="214" y="69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4" y="43"/>
                    <a:pt x="214" y="36"/>
                    <a:pt x="221" y="31"/>
                  </a:cubicBezTo>
                  <a:cubicBezTo>
                    <a:pt x="224" y="29"/>
                    <a:pt x="226" y="29"/>
                    <a:pt x="229" y="28"/>
                  </a:cubicBezTo>
                  <a:cubicBezTo>
                    <a:pt x="230" y="28"/>
                    <a:pt x="233" y="28"/>
                    <a:pt x="233" y="24"/>
                  </a:cubicBezTo>
                  <a:cubicBezTo>
                    <a:pt x="233" y="19"/>
                    <a:pt x="229" y="19"/>
                    <a:pt x="227" y="19"/>
                  </a:cubicBezTo>
                  <a:cubicBezTo>
                    <a:pt x="221" y="19"/>
                    <a:pt x="216" y="23"/>
                    <a:pt x="214" y="29"/>
                  </a:cubicBezTo>
                  <a:lnTo>
                    <a:pt x="214" y="24"/>
                  </a:lnTo>
                  <a:close/>
                  <a:moveTo>
                    <a:pt x="176" y="47"/>
                  </a:moveTo>
                  <a:cubicBezTo>
                    <a:pt x="180" y="47"/>
                    <a:pt x="181" y="46"/>
                    <a:pt x="183" y="46"/>
                  </a:cubicBezTo>
                  <a:cubicBezTo>
                    <a:pt x="183" y="52"/>
                    <a:pt x="183" y="57"/>
                    <a:pt x="180" y="61"/>
                  </a:cubicBezTo>
                  <a:cubicBezTo>
                    <a:pt x="179" y="63"/>
                    <a:pt x="175" y="66"/>
                    <a:pt x="169" y="66"/>
                  </a:cubicBezTo>
                  <a:cubicBezTo>
                    <a:pt x="164" y="66"/>
                    <a:pt x="159" y="63"/>
                    <a:pt x="159" y="58"/>
                  </a:cubicBezTo>
                  <a:cubicBezTo>
                    <a:pt x="159" y="52"/>
                    <a:pt x="164" y="51"/>
                    <a:pt x="166" y="50"/>
                  </a:cubicBezTo>
                  <a:cubicBezTo>
                    <a:pt x="167" y="50"/>
                    <a:pt x="169" y="49"/>
                    <a:pt x="171" y="49"/>
                  </a:cubicBezTo>
                  <a:lnTo>
                    <a:pt x="176" y="47"/>
                  </a:lnTo>
                  <a:close/>
                  <a:moveTo>
                    <a:pt x="192" y="39"/>
                  </a:moveTo>
                  <a:cubicBezTo>
                    <a:pt x="192" y="34"/>
                    <a:pt x="192" y="29"/>
                    <a:pt x="188" y="25"/>
                  </a:cubicBezTo>
                  <a:cubicBezTo>
                    <a:pt x="184" y="20"/>
                    <a:pt x="178" y="19"/>
                    <a:pt x="172" y="19"/>
                  </a:cubicBezTo>
                  <a:cubicBezTo>
                    <a:pt x="165" y="19"/>
                    <a:pt x="158" y="21"/>
                    <a:pt x="154" y="27"/>
                  </a:cubicBezTo>
                  <a:cubicBezTo>
                    <a:pt x="153" y="28"/>
                    <a:pt x="152" y="31"/>
                    <a:pt x="152" y="33"/>
                  </a:cubicBezTo>
                  <a:cubicBezTo>
                    <a:pt x="152" y="35"/>
                    <a:pt x="153" y="37"/>
                    <a:pt x="157" y="37"/>
                  </a:cubicBezTo>
                  <a:cubicBezTo>
                    <a:pt x="160" y="37"/>
                    <a:pt x="161" y="35"/>
                    <a:pt x="161" y="34"/>
                  </a:cubicBezTo>
                  <a:cubicBezTo>
                    <a:pt x="162" y="31"/>
                    <a:pt x="164" y="27"/>
                    <a:pt x="172" y="27"/>
                  </a:cubicBezTo>
                  <a:cubicBezTo>
                    <a:pt x="174" y="27"/>
                    <a:pt x="183" y="27"/>
                    <a:pt x="183" y="35"/>
                  </a:cubicBezTo>
                  <a:cubicBezTo>
                    <a:pt x="183" y="38"/>
                    <a:pt x="182" y="39"/>
                    <a:pt x="180" y="39"/>
                  </a:cubicBezTo>
                  <a:cubicBezTo>
                    <a:pt x="179" y="40"/>
                    <a:pt x="177" y="40"/>
                    <a:pt x="174" y="41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0" y="44"/>
                    <a:pt x="150" y="46"/>
                    <a:pt x="150" y="58"/>
                  </a:cubicBezTo>
                  <a:cubicBezTo>
                    <a:pt x="150" y="67"/>
                    <a:pt x="156" y="74"/>
                    <a:pt x="167" y="74"/>
                  </a:cubicBezTo>
                  <a:cubicBezTo>
                    <a:pt x="171" y="74"/>
                    <a:pt x="178" y="73"/>
                    <a:pt x="183" y="66"/>
                  </a:cubicBezTo>
                  <a:cubicBezTo>
                    <a:pt x="183" y="70"/>
                    <a:pt x="183" y="70"/>
                    <a:pt x="184" y="71"/>
                  </a:cubicBezTo>
                  <a:cubicBezTo>
                    <a:pt x="184" y="73"/>
                    <a:pt x="186" y="73"/>
                    <a:pt x="188" y="73"/>
                  </a:cubicBezTo>
                  <a:cubicBezTo>
                    <a:pt x="191" y="73"/>
                    <a:pt x="192" y="71"/>
                    <a:pt x="192" y="69"/>
                  </a:cubicBezTo>
                  <a:lnTo>
                    <a:pt x="192" y="39"/>
                  </a:lnTo>
                  <a:close/>
                  <a:moveTo>
                    <a:pt x="67" y="69"/>
                  </a:moveTo>
                  <a:cubicBezTo>
                    <a:pt x="67" y="70"/>
                    <a:pt x="67" y="73"/>
                    <a:pt x="71" y="73"/>
                  </a:cubicBezTo>
                  <a:cubicBezTo>
                    <a:pt x="74" y="73"/>
                    <a:pt x="75" y="72"/>
                    <a:pt x="76" y="71"/>
                  </a:cubicBezTo>
                  <a:cubicBezTo>
                    <a:pt x="76" y="70"/>
                    <a:pt x="76" y="70"/>
                    <a:pt x="76" y="6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0"/>
                    <a:pt x="76" y="36"/>
                    <a:pt x="79" y="33"/>
                  </a:cubicBezTo>
                  <a:cubicBezTo>
                    <a:pt x="81" y="29"/>
                    <a:pt x="85" y="27"/>
                    <a:pt x="89" y="27"/>
                  </a:cubicBezTo>
                  <a:cubicBezTo>
                    <a:pt x="97" y="27"/>
                    <a:pt x="98" y="34"/>
                    <a:pt x="98" y="36"/>
                  </a:cubicBezTo>
                  <a:cubicBezTo>
                    <a:pt x="98" y="37"/>
                    <a:pt x="98" y="38"/>
                    <a:pt x="98" y="43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70"/>
                    <a:pt x="99" y="72"/>
                    <a:pt x="101" y="73"/>
                  </a:cubicBezTo>
                  <a:cubicBezTo>
                    <a:pt x="101" y="73"/>
                    <a:pt x="102" y="73"/>
                    <a:pt x="103" y="73"/>
                  </a:cubicBezTo>
                  <a:cubicBezTo>
                    <a:pt x="104" y="73"/>
                    <a:pt x="105" y="73"/>
                    <a:pt x="106" y="73"/>
                  </a:cubicBezTo>
                  <a:cubicBezTo>
                    <a:pt x="108" y="72"/>
                    <a:pt x="108" y="70"/>
                    <a:pt x="108" y="69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39"/>
                    <a:pt x="108" y="36"/>
                    <a:pt x="110" y="33"/>
                  </a:cubicBezTo>
                  <a:cubicBezTo>
                    <a:pt x="112" y="30"/>
                    <a:pt x="115" y="27"/>
                    <a:pt x="120" y="27"/>
                  </a:cubicBezTo>
                  <a:cubicBezTo>
                    <a:pt x="130" y="27"/>
                    <a:pt x="130" y="35"/>
                    <a:pt x="130" y="38"/>
                  </a:cubicBezTo>
                  <a:cubicBezTo>
                    <a:pt x="130" y="40"/>
                    <a:pt x="130" y="43"/>
                    <a:pt x="130" y="46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2"/>
                    <a:pt x="132" y="73"/>
                  </a:cubicBezTo>
                  <a:cubicBezTo>
                    <a:pt x="133" y="73"/>
                    <a:pt x="134" y="73"/>
                    <a:pt x="135" y="73"/>
                  </a:cubicBezTo>
                  <a:cubicBezTo>
                    <a:pt x="139" y="73"/>
                    <a:pt x="140" y="70"/>
                    <a:pt x="140" y="69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3"/>
                    <a:pt x="139" y="29"/>
                    <a:pt x="136" y="24"/>
                  </a:cubicBezTo>
                  <a:cubicBezTo>
                    <a:pt x="132" y="20"/>
                    <a:pt x="127" y="19"/>
                    <a:pt x="122" y="19"/>
                  </a:cubicBezTo>
                  <a:cubicBezTo>
                    <a:pt x="114" y="19"/>
                    <a:pt x="109" y="22"/>
                    <a:pt x="105" y="27"/>
                  </a:cubicBezTo>
                  <a:cubicBezTo>
                    <a:pt x="105" y="26"/>
                    <a:pt x="103" y="23"/>
                    <a:pt x="100" y="21"/>
                  </a:cubicBezTo>
                  <a:cubicBezTo>
                    <a:pt x="97" y="19"/>
                    <a:pt x="94" y="19"/>
                    <a:pt x="91" y="19"/>
                  </a:cubicBezTo>
                  <a:cubicBezTo>
                    <a:pt x="84" y="19"/>
                    <a:pt x="80" y="21"/>
                    <a:pt x="76" y="26"/>
                  </a:cubicBezTo>
                  <a:cubicBezTo>
                    <a:pt x="76" y="23"/>
                    <a:pt x="76" y="21"/>
                    <a:pt x="74" y="20"/>
                  </a:cubicBezTo>
                  <a:cubicBezTo>
                    <a:pt x="72" y="19"/>
                    <a:pt x="70" y="19"/>
                    <a:pt x="69" y="20"/>
                  </a:cubicBezTo>
                  <a:cubicBezTo>
                    <a:pt x="67" y="21"/>
                    <a:pt x="67" y="22"/>
                    <a:pt x="67" y="24"/>
                  </a:cubicBezTo>
                  <a:lnTo>
                    <a:pt x="67" y="69"/>
                  </a:lnTo>
                  <a:close/>
                  <a:moveTo>
                    <a:pt x="26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6" y="25"/>
                    <a:pt x="14" y="23"/>
                    <a:pt x="14" y="19"/>
                  </a:cubicBezTo>
                  <a:cubicBezTo>
                    <a:pt x="14" y="15"/>
                    <a:pt x="15" y="12"/>
                    <a:pt x="18" y="10"/>
                  </a:cubicBezTo>
                  <a:cubicBezTo>
                    <a:pt x="20" y="9"/>
                    <a:pt x="24" y="8"/>
                    <a:pt x="28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4" y="18"/>
                    <a:pt x="45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1" y="9"/>
                    <a:pt x="47" y="5"/>
                  </a:cubicBezTo>
                  <a:cubicBezTo>
                    <a:pt x="41" y="0"/>
                    <a:pt x="33" y="0"/>
                    <a:pt x="28" y="0"/>
                  </a:cubicBezTo>
                  <a:cubicBezTo>
                    <a:pt x="12" y="0"/>
                    <a:pt x="4" y="8"/>
                    <a:pt x="4" y="20"/>
                  </a:cubicBezTo>
                  <a:cubicBezTo>
                    <a:pt x="4" y="31"/>
                    <a:pt x="11" y="34"/>
                    <a:pt x="13" y="35"/>
                  </a:cubicBezTo>
                  <a:cubicBezTo>
                    <a:pt x="15" y="36"/>
                    <a:pt x="18" y="37"/>
                    <a:pt x="21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4" y="42"/>
                    <a:pt x="38" y="43"/>
                    <a:pt x="41" y="46"/>
                  </a:cubicBezTo>
                  <a:cubicBezTo>
                    <a:pt x="43" y="47"/>
                    <a:pt x="45" y="50"/>
                    <a:pt x="45" y="54"/>
                  </a:cubicBezTo>
                  <a:cubicBezTo>
                    <a:pt x="45" y="57"/>
                    <a:pt x="43" y="60"/>
                    <a:pt x="41" y="62"/>
                  </a:cubicBezTo>
                  <a:cubicBezTo>
                    <a:pt x="37" y="65"/>
                    <a:pt x="31" y="65"/>
                    <a:pt x="29" y="65"/>
                  </a:cubicBezTo>
                  <a:cubicBezTo>
                    <a:pt x="26" y="65"/>
                    <a:pt x="21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9" y="68"/>
                  </a:cubicBezTo>
                  <a:cubicBezTo>
                    <a:pt x="14" y="72"/>
                    <a:pt x="21" y="74"/>
                    <a:pt x="28" y="74"/>
                  </a:cubicBezTo>
                  <a:cubicBezTo>
                    <a:pt x="40" y="74"/>
                    <a:pt x="55" y="69"/>
                    <a:pt x="55" y="53"/>
                  </a:cubicBezTo>
                  <a:cubicBezTo>
                    <a:pt x="55" y="37"/>
                    <a:pt x="43" y="34"/>
                    <a:pt x="35" y="32"/>
                  </a:cubicBezTo>
                  <a:lnTo>
                    <a:pt x="26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A2726D5-A080-4CA7-9639-8742730B8B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27463" y="-796925"/>
              <a:ext cx="1416050" cy="331787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auf , um Mastertextstile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</a:t>
            </a:r>
          </a:p>
        </p:txBody>
      </p:sp>
      <p:grpSp>
        <p:nvGrpSpPr>
          <p:cNvPr id="13" name="Navina Classic">
            <a:extLst>
              <a:ext uri="{FF2B5EF4-FFF2-40B4-BE49-F238E27FC236}">
                <a16:creationId xmlns:a16="http://schemas.microsoft.com/office/drawing/2014/main" id="{9357385C-973E-453D-B7C0-79088BAD9CE0}"/>
              </a:ext>
            </a:extLst>
          </p:cNvPr>
          <p:cNvGrpSpPr/>
          <p:nvPr userDrawn="1"/>
        </p:nvGrpSpPr>
        <p:grpSpPr>
          <a:xfrm>
            <a:off x="9345116" y="6146799"/>
            <a:ext cx="2430462" cy="331788"/>
            <a:chOff x="4710113" y="-950913"/>
            <a:chExt cx="2430462" cy="3317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9D6842-FA9C-4BC4-99B3-062991EF05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51563" y="-863600"/>
              <a:ext cx="989012" cy="241300"/>
            </a:xfrm>
            <a:custGeom>
              <a:avLst/>
              <a:gdLst>
                <a:gd name="T0" fmla="*/ 288 w 311"/>
                <a:gd name="T1" fmla="*/ 27 h 74"/>
                <a:gd name="T2" fmla="*/ 309 w 311"/>
                <a:gd name="T3" fmla="*/ 34 h 74"/>
                <a:gd name="T4" fmla="*/ 265 w 311"/>
                <a:gd name="T5" fmla="*/ 35 h 74"/>
                <a:gd name="T6" fmla="*/ 308 w 311"/>
                <a:gd name="T7" fmla="*/ 63 h 74"/>
                <a:gd name="T8" fmla="*/ 301 w 311"/>
                <a:gd name="T9" fmla="*/ 57 h 74"/>
                <a:gd name="T10" fmla="*/ 248 w 311"/>
                <a:gd name="T11" fmla="*/ 12 h 74"/>
                <a:gd name="T12" fmla="*/ 242 w 311"/>
                <a:gd name="T13" fmla="*/ 6 h 74"/>
                <a:gd name="T14" fmla="*/ 243 w 311"/>
                <a:gd name="T15" fmla="*/ 24 h 74"/>
                <a:gd name="T16" fmla="*/ 252 w 311"/>
                <a:gd name="T17" fmla="*/ 71 h 74"/>
                <a:gd name="T18" fmla="*/ 212 w 311"/>
                <a:gd name="T19" fmla="*/ 40 h 74"/>
                <a:gd name="T20" fmla="*/ 212 w 311"/>
                <a:gd name="T21" fmla="*/ 26 h 74"/>
                <a:gd name="T22" fmla="*/ 232 w 311"/>
                <a:gd name="T23" fmla="*/ 33 h 74"/>
                <a:gd name="T24" fmla="*/ 208 w 311"/>
                <a:gd name="T25" fmla="*/ 49 h 74"/>
                <a:gd name="T26" fmla="*/ 213 w 311"/>
                <a:gd name="T27" fmla="*/ 67 h 74"/>
                <a:gd name="T28" fmla="*/ 197 w 311"/>
                <a:gd name="T29" fmla="*/ 54 h 74"/>
                <a:gd name="T30" fmla="*/ 213 w 311"/>
                <a:gd name="T31" fmla="*/ 74 h 74"/>
                <a:gd name="T32" fmla="*/ 218 w 311"/>
                <a:gd name="T33" fmla="*/ 42 h 74"/>
                <a:gd name="T34" fmla="*/ 155 w 311"/>
                <a:gd name="T35" fmla="*/ 33 h 74"/>
                <a:gd name="T36" fmla="*/ 176 w 311"/>
                <a:gd name="T37" fmla="*/ 33 h 74"/>
                <a:gd name="T38" fmla="*/ 165 w 311"/>
                <a:gd name="T39" fmla="*/ 19 h 74"/>
                <a:gd name="T40" fmla="*/ 166 w 311"/>
                <a:gd name="T41" fmla="*/ 50 h 74"/>
                <a:gd name="T42" fmla="*/ 155 w 311"/>
                <a:gd name="T43" fmla="*/ 62 h 74"/>
                <a:gd name="T44" fmla="*/ 144 w 311"/>
                <a:gd name="T45" fmla="*/ 58 h 74"/>
                <a:gd name="T46" fmla="*/ 179 w 311"/>
                <a:gd name="T47" fmla="*/ 70 h 74"/>
                <a:gd name="T48" fmla="*/ 164 w 311"/>
                <a:gd name="T49" fmla="*/ 40 h 74"/>
                <a:gd name="T50" fmla="*/ 123 w 311"/>
                <a:gd name="T51" fmla="*/ 61 h 74"/>
                <a:gd name="T52" fmla="*/ 108 w 311"/>
                <a:gd name="T53" fmla="*/ 50 h 74"/>
                <a:gd name="T54" fmla="*/ 134 w 311"/>
                <a:gd name="T55" fmla="*/ 39 h 74"/>
                <a:gd name="T56" fmla="*/ 97 w 311"/>
                <a:gd name="T57" fmla="*/ 27 h 74"/>
                <a:gd name="T58" fmla="*/ 104 w 311"/>
                <a:gd name="T59" fmla="*/ 34 h 74"/>
                <a:gd name="T60" fmla="*/ 123 w 311"/>
                <a:gd name="T61" fmla="*/ 39 h 74"/>
                <a:gd name="T62" fmla="*/ 92 w 311"/>
                <a:gd name="T63" fmla="*/ 58 h 74"/>
                <a:gd name="T64" fmla="*/ 126 w 311"/>
                <a:gd name="T65" fmla="*/ 71 h 74"/>
                <a:gd name="T66" fmla="*/ 134 w 311"/>
                <a:gd name="T67" fmla="*/ 39 h 74"/>
                <a:gd name="T68" fmla="*/ 73 w 311"/>
                <a:gd name="T69" fmla="*/ 5 h 74"/>
                <a:gd name="T70" fmla="*/ 82 w 311"/>
                <a:gd name="T71" fmla="*/ 69 h 74"/>
                <a:gd name="T72" fmla="*/ 16 w 311"/>
                <a:gd name="T73" fmla="*/ 57 h 74"/>
                <a:gd name="T74" fmla="*/ 34 w 311"/>
                <a:gd name="T75" fmla="*/ 8 h 74"/>
                <a:gd name="T76" fmla="*/ 64 w 311"/>
                <a:gd name="T77" fmla="*/ 21 h 74"/>
                <a:gd name="T78" fmla="*/ 9 w 311"/>
                <a:gd name="T79" fmla="*/ 10 h 74"/>
                <a:gd name="T80" fmla="*/ 34 w 311"/>
                <a:gd name="T81" fmla="*/ 74 h 74"/>
                <a:gd name="T82" fmla="*/ 59 w 311"/>
                <a:gd name="T8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1" h="74">
                  <a:moveTo>
                    <a:pt x="288" y="66"/>
                  </a:moveTo>
                  <a:cubicBezTo>
                    <a:pt x="275" y="66"/>
                    <a:pt x="273" y="55"/>
                    <a:pt x="273" y="46"/>
                  </a:cubicBezTo>
                  <a:cubicBezTo>
                    <a:pt x="273" y="36"/>
                    <a:pt x="277" y="27"/>
                    <a:pt x="288" y="27"/>
                  </a:cubicBezTo>
                  <a:cubicBezTo>
                    <a:pt x="296" y="27"/>
                    <a:pt x="299" y="32"/>
                    <a:pt x="300" y="34"/>
                  </a:cubicBezTo>
                  <a:cubicBezTo>
                    <a:pt x="301" y="36"/>
                    <a:pt x="302" y="38"/>
                    <a:pt x="304" y="38"/>
                  </a:cubicBezTo>
                  <a:cubicBezTo>
                    <a:pt x="307" y="38"/>
                    <a:pt x="309" y="36"/>
                    <a:pt x="309" y="34"/>
                  </a:cubicBezTo>
                  <a:cubicBezTo>
                    <a:pt x="309" y="33"/>
                    <a:pt x="309" y="32"/>
                    <a:pt x="307" y="29"/>
                  </a:cubicBezTo>
                  <a:cubicBezTo>
                    <a:pt x="305" y="24"/>
                    <a:pt x="300" y="19"/>
                    <a:pt x="288" y="19"/>
                  </a:cubicBezTo>
                  <a:cubicBezTo>
                    <a:pt x="284" y="19"/>
                    <a:pt x="270" y="19"/>
                    <a:pt x="265" y="35"/>
                  </a:cubicBezTo>
                  <a:cubicBezTo>
                    <a:pt x="263" y="38"/>
                    <a:pt x="263" y="42"/>
                    <a:pt x="263" y="46"/>
                  </a:cubicBezTo>
                  <a:cubicBezTo>
                    <a:pt x="263" y="59"/>
                    <a:pt x="269" y="74"/>
                    <a:pt x="288" y="74"/>
                  </a:cubicBezTo>
                  <a:cubicBezTo>
                    <a:pt x="302" y="74"/>
                    <a:pt x="307" y="66"/>
                    <a:pt x="308" y="63"/>
                  </a:cubicBezTo>
                  <a:cubicBezTo>
                    <a:pt x="310" y="61"/>
                    <a:pt x="311" y="58"/>
                    <a:pt x="311" y="57"/>
                  </a:cubicBezTo>
                  <a:cubicBezTo>
                    <a:pt x="311" y="53"/>
                    <a:pt x="307" y="53"/>
                    <a:pt x="306" y="53"/>
                  </a:cubicBezTo>
                  <a:cubicBezTo>
                    <a:pt x="303" y="53"/>
                    <a:pt x="302" y="55"/>
                    <a:pt x="301" y="57"/>
                  </a:cubicBezTo>
                  <a:cubicBezTo>
                    <a:pt x="300" y="60"/>
                    <a:pt x="297" y="66"/>
                    <a:pt x="288" y="66"/>
                  </a:cubicBezTo>
                  <a:moveTo>
                    <a:pt x="242" y="6"/>
                  </a:moveTo>
                  <a:cubicBezTo>
                    <a:pt x="242" y="9"/>
                    <a:pt x="244" y="12"/>
                    <a:pt x="248" y="12"/>
                  </a:cubicBezTo>
                  <a:cubicBezTo>
                    <a:pt x="251" y="12"/>
                    <a:pt x="253" y="10"/>
                    <a:pt x="253" y="6"/>
                  </a:cubicBezTo>
                  <a:cubicBezTo>
                    <a:pt x="253" y="2"/>
                    <a:pt x="251" y="0"/>
                    <a:pt x="248" y="0"/>
                  </a:cubicBezTo>
                  <a:cubicBezTo>
                    <a:pt x="245" y="0"/>
                    <a:pt x="242" y="2"/>
                    <a:pt x="242" y="6"/>
                  </a:cubicBezTo>
                  <a:moveTo>
                    <a:pt x="252" y="24"/>
                  </a:moveTo>
                  <a:cubicBezTo>
                    <a:pt x="252" y="23"/>
                    <a:pt x="252" y="19"/>
                    <a:pt x="248" y="19"/>
                  </a:cubicBezTo>
                  <a:cubicBezTo>
                    <a:pt x="244" y="19"/>
                    <a:pt x="243" y="23"/>
                    <a:pt x="243" y="24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72"/>
                    <a:pt x="245" y="73"/>
                    <a:pt x="248" y="73"/>
                  </a:cubicBezTo>
                  <a:cubicBezTo>
                    <a:pt x="250" y="73"/>
                    <a:pt x="252" y="72"/>
                    <a:pt x="252" y="71"/>
                  </a:cubicBezTo>
                  <a:cubicBezTo>
                    <a:pt x="252" y="71"/>
                    <a:pt x="252" y="70"/>
                    <a:pt x="252" y="69"/>
                  </a:cubicBezTo>
                  <a:lnTo>
                    <a:pt x="252" y="24"/>
                  </a:lnTo>
                  <a:close/>
                  <a:moveTo>
                    <a:pt x="212" y="40"/>
                  </a:moveTo>
                  <a:cubicBezTo>
                    <a:pt x="207" y="39"/>
                    <a:pt x="203" y="38"/>
                    <a:pt x="203" y="33"/>
                  </a:cubicBezTo>
                  <a:cubicBezTo>
                    <a:pt x="203" y="31"/>
                    <a:pt x="204" y="29"/>
                    <a:pt x="206" y="28"/>
                  </a:cubicBezTo>
                  <a:cubicBezTo>
                    <a:pt x="208" y="26"/>
                    <a:pt x="211" y="26"/>
                    <a:pt x="212" y="26"/>
                  </a:cubicBezTo>
                  <a:cubicBezTo>
                    <a:pt x="220" y="26"/>
                    <a:pt x="223" y="31"/>
                    <a:pt x="224" y="33"/>
                  </a:cubicBezTo>
                  <a:cubicBezTo>
                    <a:pt x="225" y="36"/>
                    <a:pt x="226" y="37"/>
                    <a:pt x="228" y="37"/>
                  </a:cubicBezTo>
                  <a:cubicBezTo>
                    <a:pt x="230" y="37"/>
                    <a:pt x="232" y="36"/>
                    <a:pt x="232" y="33"/>
                  </a:cubicBezTo>
                  <a:cubicBezTo>
                    <a:pt x="232" y="31"/>
                    <a:pt x="230" y="19"/>
                    <a:pt x="212" y="19"/>
                  </a:cubicBezTo>
                  <a:cubicBezTo>
                    <a:pt x="195" y="19"/>
                    <a:pt x="194" y="32"/>
                    <a:pt x="194" y="34"/>
                  </a:cubicBezTo>
                  <a:cubicBezTo>
                    <a:pt x="194" y="44"/>
                    <a:pt x="203" y="47"/>
                    <a:pt x="208" y="49"/>
                  </a:cubicBezTo>
                  <a:cubicBezTo>
                    <a:pt x="214" y="50"/>
                    <a:pt x="214" y="50"/>
                    <a:pt x="214" y="50"/>
                  </a:cubicBezTo>
                  <a:cubicBezTo>
                    <a:pt x="219" y="52"/>
                    <a:pt x="224" y="53"/>
                    <a:pt x="224" y="59"/>
                  </a:cubicBezTo>
                  <a:cubicBezTo>
                    <a:pt x="224" y="63"/>
                    <a:pt x="219" y="67"/>
                    <a:pt x="213" y="67"/>
                  </a:cubicBezTo>
                  <a:cubicBezTo>
                    <a:pt x="209" y="67"/>
                    <a:pt x="205" y="65"/>
                    <a:pt x="203" y="62"/>
                  </a:cubicBezTo>
                  <a:cubicBezTo>
                    <a:pt x="202" y="60"/>
                    <a:pt x="202" y="60"/>
                    <a:pt x="200" y="56"/>
                  </a:cubicBezTo>
                  <a:cubicBezTo>
                    <a:pt x="200" y="55"/>
                    <a:pt x="199" y="54"/>
                    <a:pt x="197" y="54"/>
                  </a:cubicBezTo>
                  <a:cubicBezTo>
                    <a:pt x="195" y="54"/>
                    <a:pt x="192" y="55"/>
                    <a:pt x="192" y="58"/>
                  </a:cubicBezTo>
                  <a:cubicBezTo>
                    <a:pt x="192" y="60"/>
                    <a:pt x="193" y="65"/>
                    <a:pt x="197" y="69"/>
                  </a:cubicBezTo>
                  <a:cubicBezTo>
                    <a:pt x="203" y="74"/>
                    <a:pt x="210" y="74"/>
                    <a:pt x="213" y="74"/>
                  </a:cubicBezTo>
                  <a:cubicBezTo>
                    <a:pt x="217" y="74"/>
                    <a:pt x="223" y="73"/>
                    <a:pt x="227" y="70"/>
                  </a:cubicBezTo>
                  <a:cubicBezTo>
                    <a:pt x="230" y="68"/>
                    <a:pt x="233" y="64"/>
                    <a:pt x="233" y="58"/>
                  </a:cubicBezTo>
                  <a:cubicBezTo>
                    <a:pt x="233" y="47"/>
                    <a:pt x="223" y="44"/>
                    <a:pt x="218" y="42"/>
                  </a:cubicBezTo>
                  <a:lnTo>
                    <a:pt x="212" y="40"/>
                  </a:lnTo>
                  <a:close/>
                  <a:moveTo>
                    <a:pt x="164" y="40"/>
                  </a:moveTo>
                  <a:cubicBezTo>
                    <a:pt x="159" y="39"/>
                    <a:pt x="155" y="38"/>
                    <a:pt x="155" y="33"/>
                  </a:cubicBezTo>
                  <a:cubicBezTo>
                    <a:pt x="155" y="31"/>
                    <a:pt x="156" y="29"/>
                    <a:pt x="158" y="28"/>
                  </a:cubicBezTo>
                  <a:cubicBezTo>
                    <a:pt x="160" y="26"/>
                    <a:pt x="163" y="26"/>
                    <a:pt x="164" y="26"/>
                  </a:cubicBezTo>
                  <a:cubicBezTo>
                    <a:pt x="172" y="26"/>
                    <a:pt x="175" y="31"/>
                    <a:pt x="176" y="33"/>
                  </a:cubicBezTo>
                  <a:cubicBezTo>
                    <a:pt x="177" y="36"/>
                    <a:pt x="178" y="37"/>
                    <a:pt x="180" y="37"/>
                  </a:cubicBezTo>
                  <a:cubicBezTo>
                    <a:pt x="182" y="37"/>
                    <a:pt x="185" y="36"/>
                    <a:pt x="185" y="33"/>
                  </a:cubicBezTo>
                  <a:cubicBezTo>
                    <a:pt x="185" y="31"/>
                    <a:pt x="182" y="19"/>
                    <a:pt x="165" y="19"/>
                  </a:cubicBezTo>
                  <a:cubicBezTo>
                    <a:pt x="147" y="19"/>
                    <a:pt x="146" y="32"/>
                    <a:pt x="146" y="34"/>
                  </a:cubicBezTo>
                  <a:cubicBezTo>
                    <a:pt x="146" y="44"/>
                    <a:pt x="155" y="47"/>
                    <a:pt x="160" y="49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71" y="52"/>
                    <a:pt x="176" y="53"/>
                    <a:pt x="176" y="59"/>
                  </a:cubicBezTo>
                  <a:cubicBezTo>
                    <a:pt x="176" y="63"/>
                    <a:pt x="172" y="67"/>
                    <a:pt x="166" y="67"/>
                  </a:cubicBezTo>
                  <a:cubicBezTo>
                    <a:pt x="161" y="67"/>
                    <a:pt x="157" y="65"/>
                    <a:pt x="155" y="62"/>
                  </a:cubicBezTo>
                  <a:cubicBezTo>
                    <a:pt x="154" y="60"/>
                    <a:pt x="154" y="60"/>
                    <a:pt x="152" y="56"/>
                  </a:cubicBezTo>
                  <a:cubicBezTo>
                    <a:pt x="152" y="55"/>
                    <a:pt x="151" y="54"/>
                    <a:pt x="149" y="54"/>
                  </a:cubicBezTo>
                  <a:cubicBezTo>
                    <a:pt x="147" y="54"/>
                    <a:pt x="144" y="55"/>
                    <a:pt x="144" y="58"/>
                  </a:cubicBezTo>
                  <a:cubicBezTo>
                    <a:pt x="144" y="60"/>
                    <a:pt x="145" y="65"/>
                    <a:pt x="150" y="69"/>
                  </a:cubicBezTo>
                  <a:cubicBezTo>
                    <a:pt x="155" y="74"/>
                    <a:pt x="162" y="74"/>
                    <a:pt x="165" y="74"/>
                  </a:cubicBezTo>
                  <a:cubicBezTo>
                    <a:pt x="170" y="74"/>
                    <a:pt x="175" y="73"/>
                    <a:pt x="179" y="70"/>
                  </a:cubicBezTo>
                  <a:cubicBezTo>
                    <a:pt x="182" y="68"/>
                    <a:pt x="185" y="64"/>
                    <a:pt x="185" y="58"/>
                  </a:cubicBezTo>
                  <a:cubicBezTo>
                    <a:pt x="185" y="47"/>
                    <a:pt x="175" y="44"/>
                    <a:pt x="170" y="42"/>
                  </a:cubicBezTo>
                  <a:lnTo>
                    <a:pt x="164" y="40"/>
                  </a:lnTo>
                  <a:close/>
                  <a:moveTo>
                    <a:pt x="119" y="47"/>
                  </a:moveTo>
                  <a:cubicBezTo>
                    <a:pt x="123" y="47"/>
                    <a:pt x="124" y="46"/>
                    <a:pt x="126" y="46"/>
                  </a:cubicBezTo>
                  <a:cubicBezTo>
                    <a:pt x="126" y="52"/>
                    <a:pt x="125" y="57"/>
                    <a:pt x="123" y="61"/>
                  </a:cubicBezTo>
                  <a:cubicBezTo>
                    <a:pt x="121" y="63"/>
                    <a:pt x="117" y="66"/>
                    <a:pt x="112" y="66"/>
                  </a:cubicBezTo>
                  <a:cubicBezTo>
                    <a:pt x="107" y="66"/>
                    <a:pt x="102" y="63"/>
                    <a:pt x="102" y="58"/>
                  </a:cubicBezTo>
                  <a:cubicBezTo>
                    <a:pt x="102" y="52"/>
                    <a:pt x="107" y="51"/>
                    <a:pt x="108" y="50"/>
                  </a:cubicBezTo>
                  <a:cubicBezTo>
                    <a:pt x="110" y="50"/>
                    <a:pt x="112" y="49"/>
                    <a:pt x="113" y="49"/>
                  </a:cubicBezTo>
                  <a:lnTo>
                    <a:pt x="119" y="47"/>
                  </a:lnTo>
                  <a:close/>
                  <a:moveTo>
                    <a:pt x="134" y="39"/>
                  </a:moveTo>
                  <a:cubicBezTo>
                    <a:pt x="134" y="34"/>
                    <a:pt x="134" y="29"/>
                    <a:pt x="131" y="25"/>
                  </a:cubicBezTo>
                  <a:cubicBezTo>
                    <a:pt x="127" y="20"/>
                    <a:pt x="121" y="19"/>
                    <a:pt x="115" y="19"/>
                  </a:cubicBezTo>
                  <a:cubicBezTo>
                    <a:pt x="108" y="19"/>
                    <a:pt x="101" y="21"/>
                    <a:pt x="97" y="27"/>
                  </a:cubicBezTo>
                  <a:cubicBezTo>
                    <a:pt x="96" y="28"/>
                    <a:pt x="95" y="31"/>
                    <a:pt x="95" y="33"/>
                  </a:cubicBezTo>
                  <a:cubicBezTo>
                    <a:pt x="95" y="35"/>
                    <a:pt x="96" y="37"/>
                    <a:pt x="99" y="37"/>
                  </a:cubicBezTo>
                  <a:cubicBezTo>
                    <a:pt x="103" y="37"/>
                    <a:pt x="103" y="35"/>
                    <a:pt x="104" y="34"/>
                  </a:cubicBezTo>
                  <a:cubicBezTo>
                    <a:pt x="105" y="31"/>
                    <a:pt x="106" y="27"/>
                    <a:pt x="115" y="27"/>
                  </a:cubicBezTo>
                  <a:cubicBezTo>
                    <a:pt x="117" y="27"/>
                    <a:pt x="126" y="27"/>
                    <a:pt x="126" y="35"/>
                  </a:cubicBezTo>
                  <a:cubicBezTo>
                    <a:pt x="126" y="38"/>
                    <a:pt x="125" y="39"/>
                    <a:pt x="123" y="39"/>
                  </a:cubicBezTo>
                  <a:cubicBezTo>
                    <a:pt x="122" y="40"/>
                    <a:pt x="120" y="40"/>
                    <a:pt x="117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2" y="44"/>
                    <a:pt x="92" y="46"/>
                    <a:pt x="92" y="58"/>
                  </a:cubicBezTo>
                  <a:cubicBezTo>
                    <a:pt x="92" y="67"/>
                    <a:pt x="99" y="74"/>
                    <a:pt x="110" y="74"/>
                  </a:cubicBezTo>
                  <a:cubicBezTo>
                    <a:pt x="114" y="74"/>
                    <a:pt x="121" y="73"/>
                    <a:pt x="126" y="66"/>
                  </a:cubicBezTo>
                  <a:cubicBezTo>
                    <a:pt x="126" y="70"/>
                    <a:pt x="126" y="70"/>
                    <a:pt x="126" y="71"/>
                  </a:cubicBezTo>
                  <a:cubicBezTo>
                    <a:pt x="127" y="73"/>
                    <a:pt x="129" y="73"/>
                    <a:pt x="130" y="73"/>
                  </a:cubicBezTo>
                  <a:cubicBezTo>
                    <a:pt x="134" y="73"/>
                    <a:pt x="134" y="71"/>
                    <a:pt x="134" y="69"/>
                  </a:cubicBezTo>
                  <a:lnTo>
                    <a:pt x="134" y="39"/>
                  </a:lnTo>
                  <a:close/>
                  <a:moveTo>
                    <a:pt x="82" y="5"/>
                  </a:moveTo>
                  <a:cubicBezTo>
                    <a:pt x="82" y="4"/>
                    <a:pt x="82" y="0"/>
                    <a:pt x="78" y="0"/>
                  </a:cubicBezTo>
                  <a:cubicBezTo>
                    <a:pt x="73" y="0"/>
                    <a:pt x="73" y="4"/>
                    <a:pt x="73" y="5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72"/>
                    <a:pt x="75" y="73"/>
                    <a:pt x="78" y="73"/>
                  </a:cubicBezTo>
                  <a:cubicBezTo>
                    <a:pt x="82" y="73"/>
                    <a:pt x="82" y="70"/>
                    <a:pt x="82" y="69"/>
                  </a:cubicBezTo>
                  <a:lnTo>
                    <a:pt x="82" y="5"/>
                  </a:lnTo>
                  <a:close/>
                  <a:moveTo>
                    <a:pt x="34" y="66"/>
                  </a:moveTo>
                  <a:cubicBezTo>
                    <a:pt x="29" y="66"/>
                    <a:pt x="21" y="65"/>
                    <a:pt x="16" y="57"/>
                  </a:cubicBezTo>
                  <a:cubicBezTo>
                    <a:pt x="12" y="51"/>
                    <a:pt x="10" y="44"/>
                    <a:pt x="10" y="37"/>
                  </a:cubicBezTo>
                  <a:cubicBezTo>
                    <a:pt x="10" y="29"/>
                    <a:pt x="12" y="19"/>
                    <a:pt x="19" y="13"/>
                  </a:cubicBezTo>
                  <a:cubicBezTo>
                    <a:pt x="24" y="9"/>
                    <a:pt x="30" y="8"/>
                    <a:pt x="34" y="8"/>
                  </a:cubicBezTo>
                  <a:cubicBezTo>
                    <a:pt x="42" y="8"/>
                    <a:pt x="49" y="10"/>
                    <a:pt x="54" y="21"/>
                  </a:cubicBezTo>
                  <a:cubicBezTo>
                    <a:pt x="55" y="24"/>
                    <a:pt x="56" y="26"/>
                    <a:pt x="58" y="26"/>
                  </a:cubicBezTo>
                  <a:cubicBezTo>
                    <a:pt x="61" y="26"/>
                    <a:pt x="64" y="24"/>
                    <a:pt x="64" y="21"/>
                  </a:cubicBezTo>
                  <a:cubicBezTo>
                    <a:pt x="64" y="18"/>
                    <a:pt x="61" y="12"/>
                    <a:pt x="58" y="9"/>
                  </a:cubicBezTo>
                  <a:cubicBezTo>
                    <a:pt x="50" y="0"/>
                    <a:pt x="38" y="0"/>
                    <a:pt x="34" y="0"/>
                  </a:cubicBezTo>
                  <a:cubicBezTo>
                    <a:pt x="30" y="0"/>
                    <a:pt x="18" y="0"/>
                    <a:pt x="9" y="10"/>
                  </a:cubicBezTo>
                  <a:cubicBezTo>
                    <a:pt x="2" y="17"/>
                    <a:pt x="0" y="27"/>
                    <a:pt x="0" y="37"/>
                  </a:cubicBezTo>
                  <a:cubicBezTo>
                    <a:pt x="0" y="47"/>
                    <a:pt x="2" y="56"/>
                    <a:pt x="8" y="64"/>
                  </a:cubicBezTo>
                  <a:cubicBezTo>
                    <a:pt x="11" y="68"/>
                    <a:pt x="18" y="74"/>
                    <a:pt x="34" y="74"/>
                  </a:cubicBezTo>
                  <a:cubicBezTo>
                    <a:pt x="40" y="74"/>
                    <a:pt x="53" y="73"/>
                    <a:pt x="61" y="61"/>
                  </a:cubicBezTo>
                  <a:cubicBezTo>
                    <a:pt x="62" y="60"/>
                    <a:pt x="65" y="55"/>
                    <a:pt x="65" y="52"/>
                  </a:cubicBezTo>
                  <a:cubicBezTo>
                    <a:pt x="65" y="49"/>
                    <a:pt x="61" y="48"/>
                    <a:pt x="59" y="48"/>
                  </a:cubicBezTo>
                  <a:cubicBezTo>
                    <a:pt x="56" y="48"/>
                    <a:pt x="56" y="50"/>
                    <a:pt x="54" y="53"/>
                  </a:cubicBezTo>
                  <a:cubicBezTo>
                    <a:pt x="51" y="61"/>
                    <a:pt x="43" y="66"/>
                    <a:pt x="34" y="6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4F7CDC4-77E7-4CEA-A203-C364AE44D2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10113" y="-950913"/>
              <a:ext cx="1416050" cy="331788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White Frame">
            <a:extLst>
              <a:ext uri="{FF2B5EF4-FFF2-40B4-BE49-F238E27FC236}">
                <a16:creationId xmlns:a16="http://schemas.microsoft.com/office/drawing/2014/main" id="{97E54FDF-DDC3-42D5-9EAB-08EC050948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F7EFD76-DB26-43C6-A512-7749DF836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E032D8A-D72F-4ED4-85A9-70B7AFF42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9BEB6CE-DAB8-47BD-8451-74DA95AD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flanze, Gemüse, Salat, Mahlzeit enthält.&#10;&#10;Automatisch generierte Beschreibung">
            <a:extLst>
              <a:ext uri="{FF2B5EF4-FFF2-40B4-BE49-F238E27FC236}">
                <a16:creationId xmlns:a16="http://schemas.microsoft.com/office/drawing/2014/main" id="{B3F63A02-BBB3-4E52-BA41-701ECAD7F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leidung, Person, drinnen enthält.&#10;&#10;Automatisch generierte Beschreibung">
            <a:extLst>
              <a:ext uri="{FF2B5EF4-FFF2-40B4-BE49-F238E27FC236}">
                <a16:creationId xmlns:a16="http://schemas.microsoft.com/office/drawing/2014/main" id="{3B805C77-D338-4010-A96F-6984CBF1A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88718F72-F525-4A43-B287-782F2B047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15A46A71-A1DD-41D0-9115-4149F7DDB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BA955FD-E455-41EE-B08F-1EB13FE9B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22C327-5AFC-4C23-85A7-756901D7F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A170D89-D983-4787-9625-978AC9E55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drinnen, Baby, Screenshot enthält.&#10;&#10;Automatisch generierte Beschreibung">
            <a:extLst>
              <a:ext uri="{FF2B5EF4-FFF2-40B4-BE49-F238E27FC236}">
                <a16:creationId xmlns:a16="http://schemas.microsoft.com/office/drawing/2014/main" id="{450AFB0E-B223-4E28-99D7-E3D11F2D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2D9FF6E-D7EE-44CF-8FB4-574372574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554697E-55CE-4DF0-98D2-E7723EFA9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BA65E5E3-98E9-40A6-B21A-22D86C303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3DAC8F1-5BB6-46E3-A509-15A9B3F07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BC2F2E3-2E4B-4AE5-BA8E-419999BC0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7C1EC3FD-AC70-4FD1-BA14-49CAFC072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Baby, drinnen enthält.&#10;&#10;Automatisch generierte Beschreibung">
            <a:extLst>
              <a:ext uri="{FF2B5EF4-FFF2-40B4-BE49-F238E27FC236}">
                <a16:creationId xmlns:a16="http://schemas.microsoft.com/office/drawing/2014/main" id="{6AECA9AD-B248-4595-B444-FB800251F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D31851B3-9E84-44E6-91B4-BFB965F4D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5B8C51B-78FA-46EB-AE7C-378B32267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orporate">
  <a:themeElements>
    <a:clrScheme name="Corporate">
      <a:dk1>
        <a:srgbClr val="2B55B4"/>
      </a:dk1>
      <a:lt1>
        <a:srgbClr val="FFFFFF"/>
      </a:lt1>
      <a:dk2>
        <a:srgbClr val="1996FF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2360B9C5-7779-41D4-9CF7-439716B8ED6C}"/>
    </a:ext>
  </a:extLst>
</a:theme>
</file>

<file path=ppt/theme/theme10.xml><?xml version="1.0" encoding="utf-8"?>
<a:theme xmlns:a="http://schemas.openxmlformats.org/drawingml/2006/main" name="Corporate - neg">
  <a:themeElements>
    <a:clrScheme name="Corporate">
      <a:dk1>
        <a:srgbClr val="2B55B4"/>
      </a:dk1>
      <a:lt1>
        <a:srgbClr val="FFFFFF"/>
      </a:lt1>
      <a:dk2>
        <a:srgbClr val="1996FF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7E6EE4B5-42A5-4230-9B48-EEC4720B92A4}"/>
    </a:ext>
  </a:extLst>
</a:theme>
</file>

<file path=ppt/theme/theme11.xml><?xml version="1.0" encoding="utf-8"?>
<a:theme xmlns:a="http://schemas.openxmlformats.org/drawingml/2006/main" name="LoFric - neg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09598100-DD21-42FD-869B-ACB700C174D9}"/>
    </a:ext>
  </a:extLst>
</a:theme>
</file>

<file path=ppt/theme/theme12.xml><?xml version="1.0" encoding="utf-8"?>
<a:theme xmlns:a="http://schemas.openxmlformats.org/drawingml/2006/main" name="LoFric Origo - neg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5A37DE36-79A3-4382-A171-F93309A28D48}"/>
    </a:ext>
  </a:extLst>
</a:theme>
</file>

<file path=ppt/theme/theme13.xml><?xml version="1.0" encoding="utf-8"?>
<a:theme xmlns:a="http://schemas.openxmlformats.org/drawingml/2006/main" name="LoFric Sense - neg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8D8FCE14-26C9-4521-9DE2-E7030DE93EC9}"/>
    </a:ext>
  </a:extLst>
</a:theme>
</file>

<file path=ppt/theme/theme14.xml><?xml version="1.0" encoding="utf-8"?>
<a:theme xmlns:a="http://schemas.openxmlformats.org/drawingml/2006/main" name="LoFric Elle - neg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286A68C0-6BD1-4E4C-B8CD-16F129E62062}"/>
    </a:ext>
  </a:extLst>
</a:theme>
</file>

<file path=ppt/theme/theme15.xml><?xml version="1.0" encoding="utf-8"?>
<a:theme xmlns:a="http://schemas.openxmlformats.org/drawingml/2006/main" name="LoFric Hydro-Kit - neg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DF47D453-6FDD-45C9-A757-430DA7210740}"/>
    </a:ext>
  </a:extLst>
</a:theme>
</file>

<file path=ppt/theme/theme16.xml><?xml version="1.0" encoding="utf-8"?>
<a:theme xmlns:a="http://schemas.openxmlformats.org/drawingml/2006/main" name="Navina - neg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1C1CC7E9-32E9-4245-8DA7-0EDCAA3ADF48}"/>
    </a:ext>
  </a:extLst>
</a:theme>
</file>

<file path=ppt/theme/theme17.xml><?xml version="1.0" encoding="utf-8"?>
<a:theme xmlns:a="http://schemas.openxmlformats.org/drawingml/2006/main" name="Navina Smart - neg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BA524829-B030-4F9D-B513-2F1BB3BCCF86}"/>
    </a:ext>
  </a:extLst>
</a:theme>
</file>

<file path=ppt/theme/theme18.xml><?xml version="1.0" encoding="utf-8"?>
<a:theme xmlns:a="http://schemas.openxmlformats.org/drawingml/2006/main" name="Navina Classic - neg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7D303B7B-A977-492F-A0A2-EB7AAE5E0D15}"/>
    </a:ext>
  </a:extLst>
</a:theme>
</file>

<file path=ppt/theme/theme1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Fric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20CD02BF-06A0-4928-941C-B77A25B4AE44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oFric Origo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AA83BA11-BCE5-49CF-8A8E-F144099DF292}"/>
    </a:ext>
  </a:extLst>
</a:theme>
</file>

<file path=ppt/theme/theme4.xml><?xml version="1.0" encoding="utf-8"?>
<a:theme xmlns:a="http://schemas.openxmlformats.org/drawingml/2006/main" name="LoFric Sense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145EB00B-22F1-4C53-9060-D0B4433D6861}"/>
    </a:ext>
  </a:extLst>
</a:theme>
</file>

<file path=ppt/theme/theme5.xml><?xml version="1.0" encoding="utf-8"?>
<a:theme xmlns:a="http://schemas.openxmlformats.org/drawingml/2006/main" name="LoFric Elle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FB2E42AE-FF37-46F8-9ECF-6D733689B632}"/>
    </a:ext>
  </a:extLst>
</a:theme>
</file>

<file path=ppt/theme/theme6.xml><?xml version="1.0" encoding="utf-8"?>
<a:theme xmlns:a="http://schemas.openxmlformats.org/drawingml/2006/main" name="LoFric Hydro-Kit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89702141-6606-4B02-87DF-047C5A665048}"/>
    </a:ext>
  </a:extLst>
</a:theme>
</file>

<file path=ppt/theme/theme7.xml><?xml version="1.0" encoding="utf-8"?>
<a:theme xmlns:a="http://schemas.openxmlformats.org/drawingml/2006/main" name="Navina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41EB78E9-93F5-4497-A491-03205E3EF1D0}"/>
    </a:ext>
  </a:extLst>
</a:theme>
</file>

<file path=ppt/theme/theme8.xml><?xml version="1.0" encoding="utf-8"?>
<a:theme xmlns:a="http://schemas.openxmlformats.org/drawingml/2006/main" name="Navina Smart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98157752-8287-411D-8DAB-2E1795C0EA10}"/>
    </a:ext>
  </a:extLst>
</a:theme>
</file>

<file path=ppt/theme/theme9.xml><?xml version="1.0" encoding="utf-8"?>
<a:theme xmlns:a="http://schemas.openxmlformats.org/drawingml/2006/main" name="Navina Classic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5C63246D-72D6-41B4-B239-BA2C8ACE2ED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15FA2B0FE99641B66C9192E29F90E0" ma:contentTypeVersion="16" ma:contentTypeDescription="Create a new document." ma:contentTypeScope="" ma:versionID="70f168e09d401c4acbd4c61feb4dd53d">
  <xsd:schema xmlns:xsd="http://www.w3.org/2001/XMLSchema" xmlns:xs="http://www.w3.org/2001/XMLSchema" xmlns:p="http://schemas.microsoft.com/office/2006/metadata/properties" xmlns:ns2="3a36672f-0939-4894-84ff-fa25959dd636" xmlns:ns3="05e495b5-828d-4920-8595-63b11988dbb6" xmlns:ns4="35da44a1-c60c-404f-bb4c-f4b8ad1f26c3" targetNamespace="http://schemas.microsoft.com/office/2006/metadata/properties" ma:root="true" ma:fieldsID="52bd08129bbde9b1cef7af88b9d6c09b" ns2:_="" ns3:_="" ns4:_="">
    <xsd:import namespace="3a36672f-0939-4894-84ff-fa25959dd636"/>
    <xsd:import namespace="05e495b5-828d-4920-8595-63b11988dbb6"/>
    <xsd:import namespace="35da44a1-c60c-404f-bb4c-f4b8ad1f26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6672f-0939-4894-84ff-fa25959dd6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495b5-828d-4920-8595-63b11988db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31dd9-086b-491e-9da5-9ad521351a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a44a1-c60c-404f-bb4c-f4b8ad1f26c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36337ba-0d72-4a62-94e5-d37ddb155932}" ma:internalName="TaxCatchAll" ma:showField="CatchAllData" ma:web="3a36672f-0939-4894-84ff-fa25959dd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da44a1-c60c-404f-bb4c-f4b8ad1f26c3" xsi:nil="true"/>
    <lcf76f155ced4ddcb4097134ff3c332f xmlns="05e495b5-828d-4920-8595-63b11988dbb6">
      <Terms xmlns="http://schemas.microsoft.com/office/infopath/2007/PartnerControls"/>
    </lcf76f155ced4ddcb4097134ff3c332f>
    <SharedWithUsers xmlns="3a36672f-0939-4894-84ff-fa25959dd636">
      <UserInfo>
        <DisplayName>Lemme, Mareike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9129FDA-A4E7-47FE-8F16-C48E62504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36672f-0939-4894-84ff-fa25959dd636"/>
    <ds:schemaRef ds:uri="05e495b5-828d-4920-8595-63b11988dbb6"/>
    <ds:schemaRef ds:uri="35da44a1-c60c-404f-bb4c-f4b8ad1f2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20187C-291F-46C2-B1AB-27300B0CE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BB92B6-8B69-42C4-A9A9-18C4B6BDA204}">
  <ds:schemaRefs>
    <ds:schemaRef ds:uri="3a36672f-0939-4894-84ff-fa25959dd636"/>
    <ds:schemaRef ds:uri="http://www.w3.org/XML/1998/namespace"/>
    <ds:schemaRef ds:uri="http://purl.org/dc/terms/"/>
    <ds:schemaRef ds:uri="05e495b5-828d-4920-8595-63b11988dbb6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35da44a1-c60c-404f-bb4c-f4b8ad1f26c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00000-ALL-2004 Wellspect PowerPoint template</Template>
  <TotalTime>0</TotalTime>
  <Words>22</Words>
  <Application>Microsoft Office PowerPoint</Application>
  <PresentationFormat>Breitbild</PresentationFormat>
  <Paragraphs>6</Paragraphs>
  <Slides>20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18</vt:i4>
      </vt:variant>
      <vt:variant>
        <vt:lpstr>Folientitel</vt:lpstr>
      </vt:variant>
      <vt:variant>
        <vt:i4>20</vt:i4>
      </vt:variant>
    </vt:vector>
  </HeadingPairs>
  <TitlesOfParts>
    <vt:vector size="41" baseType="lpstr">
      <vt:lpstr>Arial</vt:lpstr>
      <vt:lpstr>Calibri</vt:lpstr>
      <vt:lpstr>Calibri Light</vt:lpstr>
      <vt:lpstr>Corporate</vt:lpstr>
      <vt:lpstr>LoFric</vt:lpstr>
      <vt:lpstr>LoFric Origo</vt:lpstr>
      <vt:lpstr>LoFric Sense</vt:lpstr>
      <vt:lpstr>LoFric Elle</vt:lpstr>
      <vt:lpstr>LoFric Hydro-Kit</vt:lpstr>
      <vt:lpstr>Navina</vt:lpstr>
      <vt:lpstr>Navina Smart</vt:lpstr>
      <vt:lpstr>Navina Classic</vt:lpstr>
      <vt:lpstr>Corporate - neg</vt:lpstr>
      <vt:lpstr>LoFric - neg</vt:lpstr>
      <vt:lpstr>LoFric Origo - neg</vt:lpstr>
      <vt:lpstr>LoFric Sense - neg</vt:lpstr>
      <vt:lpstr>LoFric Elle - neg</vt:lpstr>
      <vt:lpstr>LoFric Hydro-Kit - neg</vt:lpstr>
      <vt:lpstr>Navina - neg</vt:lpstr>
      <vt:lpstr>Navina Smart - neg</vt:lpstr>
      <vt:lpstr>Navina Classic - neg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Tholen, Tiina</dc:creator>
  <cp:keywords>, docId:6D40E4E20DB6738388CBAF39FB0D3957</cp:keywords>
  <cp:lastModifiedBy>Meudt, Anna</cp:lastModifiedBy>
  <cp:revision>1</cp:revision>
  <dcterms:created xsi:type="dcterms:W3CDTF">2020-12-10T09:40:33Z</dcterms:created>
  <dcterms:modified xsi:type="dcterms:W3CDTF">2022-09-16T13:16:44Z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0x0101009315FA2B0FE99641B66C9192E29F90E0</vt:lpwstr>
  </property>
  <property fmtid="{D5CDD505-2E9C-101B-9397-08002B2CF9AE}" pid="3" name="MediaServiceImageTags">
    <vt:lpwstr/>
  </property>
</Properties>
</file>